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1" r:id="rId3"/>
    <p:sldMasterId id="2147483687" r:id="rId4"/>
    <p:sldMasterId id="2147483699" r:id="rId5"/>
    <p:sldMasterId id="2147483707" r:id="rId6"/>
  </p:sldMasterIdLst>
  <p:notesMasterIdLst>
    <p:notesMasterId r:id="rId29"/>
  </p:notesMasterIdLst>
  <p:sldIdLst>
    <p:sldId id="338" r:id="rId7"/>
    <p:sldId id="344" r:id="rId8"/>
    <p:sldId id="256" r:id="rId9"/>
    <p:sldId id="342" r:id="rId10"/>
    <p:sldId id="339" r:id="rId11"/>
    <p:sldId id="340" r:id="rId12"/>
    <p:sldId id="341" r:id="rId13"/>
    <p:sldId id="343" r:id="rId14"/>
    <p:sldId id="331" r:id="rId15"/>
    <p:sldId id="258" r:id="rId16"/>
    <p:sldId id="345" r:id="rId17"/>
    <p:sldId id="326" r:id="rId18"/>
    <p:sldId id="317" r:id="rId19"/>
    <p:sldId id="318" r:id="rId20"/>
    <p:sldId id="321" r:id="rId21"/>
    <p:sldId id="323" r:id="rId22"/>
    <p:sldId id="324" r:id="rId23"/>
    <p:sldId id="325" r:id="rId24"/>
    <p:sldId id="314" r:id="rId25"/>
    <p:sldId id="333" r:id="rId26"/>
    <p:sldId id="335" r:id="rId27"/>
    <p:sldId id="337"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81" autoAdjust="0"/>
  </p:normalViewPr>
  <p:slideViewPr>
    <p:cSldViewPr snapToGrid="0">
      <p:cViewPr varScale="1">
        <p:scale>
          <a:sx n="63" d="100"/>
          <a:sy n="63" d="100"/>
        </p:scale>
        <p:origin x="5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8AB92-AB2B-4FC8-B4FB-A5D34E16AEA2}" type="datetimeFigureOut">
              <a:rPr lang="sv-SE" smtClean="0"/>
              <a:t>2018-10-01</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1DE38-216E-48DA-8609-CAA943A78F22}" type="slidenum">
              <a:rPr lang="sv-SE" smtClean="0"/>
              <a:t>‹#›</a:t>
            </a:fld>
            <a:endParaRPr lang="sv-SE"/>
          </a:p>
        </p:txBody>
      </p:sp>
    </p:spTree>
    <p:extLst>
      <p:ext uri="{BB962C8B-B14F-4D97-AF65-F5344CB8AC3E}">
        <p14:creationId xmlns:p14="http://schemas.microsoft.com/office/powerpoint/2010/main" val="171558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80377DB-C4B0-49B2-8838-0F01BA83B7C4}" type="slidenum">
              <a:rPr lang="nb-NO" smtClean="0"/>
              <a:t>1</a:t>
            </a:fld>
            <a:endParaRPr lang="nb-NO"/>
          </a:p>
        </p:txBody>
      </p:sp>
    </p:spTree>
    <p:extLst>
      <p:ext uri="{BB962C8B-B14F-4D97-AF65-F5344CB8AC3E}">
        <p14:creationId xmlns:p14="http://schemas.microsoft.com/office/powerpoint/2010/main" val="18134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1B1DE38-216E-48DA-8609-CAA943A78F22}" type="slidenum">
              <a:rPr lang="sv-SE" smtClean="0"/>
              <a:t>3</a:t>
            </a:fld>
            <a:endParaRPr lang="sv-SE"/>
          </a:p>
        </p:txBody>
      </p:sp>
    </p:spTree>
    <p:extLst>
      <p:ext uri="{BB962C8B-B14F-4D97-AF65-F5344CB8AC3E}">
        <p14:creationId xmlns:p14="http://schemas.microsoft.com/office/powerpoint/2010/main" val="14099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1B1DE38-216E-48DA-8609-CAA943A78F22}" type="slidenum">
              <a:rPr lang="sv-SE" smtClean="0"/>
              <a:t>9</a:t>
            </a:fld>
            <a:endParaRPr lang="sv-SE"/>
          </a:p>
        </p:txBody>
      </p:sp>
    </p:spTree>
    <p:extLst>
      <p:ext uri="{BB962C8B-B14F-4D97-AF65-F5344CB8AC3E}">
        <p14:creationId xmlns:p14="http://schemas.microsoft.com/office/powerpoint/2010/main" val="314446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80377DB-C4B0-49B2-8838-0F01BA83B7C4}" type="slidenum">
              <a:rPr lang="nb-NO" smtClean="0"/>
              <a:t>12</a:t>
            </a:fld>
            <a:endParaRPr lang="nb-NO"/>
          </a:p>
        </p:txBody>
      </p:sp>
    </p:spTree>
    <p:extLst>
      <p:ext uri="{BB962C8B-B14F-4D97-AF65-F5344CB8AC3E}">
        <p14:creationId xmlns:p14="http://schemas.microsoft.com/office/powerpoint/2010/main" val="308720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1B1DE38-216E-48DA-8609-CAA943A78F22}" type="slidenum">
              <a:rPr lang="sv-SE" smtClean="0"/>
              <a:t>19</a:t>
            </a:fld>
            <a:endParaRPr lang="sv-SE"/>
          </a:p>
        </p:txBody>
      </p:sp>
    </p:spTree>
    <p:extLst>
      <p:ext uri="{BB962C8B-B14F-4D97-AF65-F5344CB8AC3E}">
        <p14:creationId xmlns:p14="http://schemas.microsoft.com/office/powerpoint/2010/main" val="387929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1B1DE38-216E-48DA-8609-CAA943A78F22}" type="slidenum">
              <a:rPr lang="sv-SE" smtClean="0"/>
              <a:t>20</a:t>
            </a:fld>
            <a:endParaRPr lang="sv-SE"/>
          </a:p>
        </p:txBody>
      </p:sp>
    </p:spTree>
    <p:extLst>
      <p:ext uri="{BB962C8B-B14F-4D97-AF65-F5344CB8AC3E}">
        <p14:creationId xmlns:p14="http://schemas.microsoft.com/office/powerpoint/2010/main" val="397138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1DE38-216E-48DA-8609-CAA943A78F2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46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80377DB-C4B0-49B2-8838-0F01BA83B7C4}" type="slidenum">
              <a:rPr lang="nb-NO" smtClean="0"/>
              <a:t>22</a:t>
            </a:fld>
            <a:endParaRPr lang="nb-NO"/>
          </a:p>
        </p:txBody>
      </p:sp>
    </p:spTree>
    <p:extLst>
      <p:ext uri="{BB962C8B-B14F-4D97-AF65-F5344CB8AC3E}">
        <p14:creationId xmlns:p14="http://schemas.microsoft.com/office/powerpoint/2010/main" val="1254594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vit øy på svart">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0114" y="1379331"/>
            <a:ext cx="5158652" cy="4028488"/>
          </a:xfrm>
          <a:prstGeom prst="rect">
            <a:avLst/>
          </a:prstGeom>
        </p:spPr>
      </p:pic>
      <p:pic>
        <p:nvPicPr>
          <p:cNvPr id="8" name="Picture 7" descr="bouve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7780" y="3127369"/>
            <a:ext cx="1912926" cy="515019"/>
          </a:xfrm>
          <a:prstGeom prst="rect">
            <a:avLst/>
          </a:prstGeom>
        </p:spPr>
      </p:pic>
      <p:sp>
        <p:nvSpPr>
          <p:cNvPr id="9" name="TextBox 8"/>
          <p:cNvSpPr txBox="1"/>
          <p:nvPr/>
        </p:nvSpPr>
        <p:spPr>
          <a:xfrm>
            <a:off x="0" y="-726090"/>
            <a:ext cx="9744912" cy="646331"/>
          </a:xfrm>
          <a:prstGeom prst="rect">
            <a:avLst/>
          </a:prstGeom>
          <a:noFill/>
          <a:ln w="12700">
            <a:solidFill>
              <a:srgbClr val="FF0000"/>
            </a:solidFill>
          </a:ln>
        </p:spPr>
        <p:txBody>
          <a:bodyPr wrap="none" rtlCol="0">
            <a:spAutoFit/>
          </a:bodyPr>
          <a:lstStyle/>
          <a:p>
            <a:r>
              <a:rPr lang="nb-NO" dirty="0"/>
              <a:t>Legg</a:t>
            </a:r>
            <a:r>
              <a:rPr lang="nb-NO" baseline="0" dirty="0"/>
              <a:t> gjerne inn et </a:t>
            </a:r>
            <a:r>
              <a:rPr lang="nb-NO" dirty="0"/>
              <a:t>bakgrunnsbilde på dette lysbildet! </a:t>
            </a:r>
            <a:br>
              <a:rPr lang="nb-NO" dirty="0"/>
            </a:br>
            <a:r>
              <a:rPr lang="nb-NO" dirty="0"/>
              <a:t>Høyreklikk på bakgrunnen, velg «Formater bakgrunn», «Bilde…» </a:t>
            </a:r>
            <a:r>
              <a:rPr lang="nb-NO" baseline="0" dirty="0"/>
              <a:t>og velg bildet du vil ha som bakgrunn</a:t>
            </a:r>
            <a:endParaRPr lang="nb-NO" dirty="0"/>
          </a:p>
        </p:txBody>
      </p:sp>
    </p:spTree>
    <p:extLst>
      <p:ext uri="{BB962C8B-B14F-4D97-AF65-F5344CB8AC3E}">
        <p14:creationId xmlns:p14="http://schemas.microsoft.com/office/powerpoint/2010/main" val="210413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nhold med bilde høyr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7180028" y="0"/>
            <a:ext cx="5011972" cy="6858000"/>
          </a:xfrm>
          <a:prstGeom prst="rect">
            <a:avLst/>
          </a:prstGeom>
          <a:noFill/>
        </p:spPr>
        <p:txBody>
          <a:bodyPr/>
          <a:lstStyle>
            <a:lvl1pPr marL="0" indent="0">
              <a:buNone/>
              <a:defRPr/>
            </a:lvl1pPr>
          </a:lstStyle>
          <a:p>
            <a:r>
              <a:rPr lang="en-US"/>
              <a:t>Click icon to add picture</a:t>
            </a:r>
            <a:endParaRPr lang="nb-NO" dirty="0"/>
          </a:p>
        </p:txBody>
      </p:sp>
      <p:sp>
        <p:nvSpPr>
          <p:cNvPr id="2" name="Title 1"/>
          <p:cNvSpPr>
            <a:spLocks noGrp="1"/>
          </p:cNvSpPr>
          <p:nvPr>
            <p:ph type="title"/>
          </p:nvPr>
        </p:nvSpPr>
        <p:spPr>
          <a:xfrm>
            <a:off x="1234800" y="365126"/>
            <a:ext cx="5579468" cy="963024"/>
          </a:xfrm>
        </p:spPr>
        <p:txBody>
          <a:bodyPr vert="horz" lIns="90000" tIns="45720" rIns="91440" bIns="45720" rtlCol="0" anchor="b">
            <a:noAutofit/>
          </a:bodyPr>
          <a:lstStyle>
            <a:lvl1pPr>
              <a:defRPr lang="nb-NO" noProof="0" dirty="0"/>
            </a:lvl1pPr>
          </a:lstStyle>
          <a:p>
            <a:pPr lvl="0"/>
            <a:r>
              <a:rPr lang="en-US" noProof="0"/>
              <a:t>Click to edit Master title style</a:t>
            </a:r>
            <a:endParaRPr lang="nb-NO" noProof="0" dirty="0"/>
          </a:p>
        </p:txBody>
      </p:sp>
      <p:sp>
        <p:nvSpPr>
          <p:cNvPr id="7" name="Slide Number Placeholder 6"/>
          <p:cNvSpPr>
            <a:spLocks noGrp="1"/>
          </p:cNvSpPr>
          <p:nvPr>
            <p:ph type="sldNum" sz="quarter" idx="12"/>
          </p:nvPr>
        </p:nvSpPr>
        <p:spPr/>
        <p:txBody>
          <a:bodyPr/>
          <a:lstStyle/>
          <a:p>
            <a:fld id="{618FBC2E-150B-49D4-A5E9-D014A10F5E5B}" type="slidenum">
              <a:rPr lang="nb-NO" smtClean="0"/>
              <a:t>‹#›</a:t>
            </a:fld>
            <a:endParaRPr lang="nb-NO"/>
          </a:p>
        </p:txBody>
      </p:sp>
      <p:sp>
        <p:nvSpPr>
          <p:cNvPr id="9" name="Text Placeholder 2"/>
          <p:cNvSpPr>
            <a:spLocks noGrp="1"/>
          </p:cNvSpPr>
          <p:nvPr>
            <p:ph idx="1"/>
          </p:nvPr>
        </p:nvSpPr>
        <p:spPr>
          <a:xfrm>
            <a:off x="1234800" y="1825625"/>
            <a:ext cx="5579468" cy="4351338"/>
          </a:xfrm>
          <a:prstGeom prst="rect">
            <a:avLst/>
          </a:prstGeom>
        </p:spPr>
        <p:txBody>
          <a:bodyPr vert="horz" lIns="91440" tIns="45720" rIns="91440" bIns="45720" rtlCol="0">
            <a:noAutofit/>
          </a:bodyPr>
          <a:lstStyle>
            <a:lvl1pPr>
              <a:defRPr lang="nb-NO" noProof="0" dirty="0"/>
            </a:lvl1pPr>
            <a:lvl2pPr>
              <a:defRPr lang="nb-NO" noProof="0" dirty="0"/>
            </a:lvl2pPr>
            <a:lvl3pPr>
              <a:defRPr lang="nb-NO" noProof="0" dirty="0"/>
            </a:lvl3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21817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nhold med bilde venstre">
    <p:spTree>
      <p:nvGrpSpPr>
        <p:cNvPr id="1" name=""/>
        <p:cNvGrpSpPr/>
        <p:nvPr/>
      </p:nvGrpSpPr>
      <p:grpSpPr>
        <a:xfrm>
          <a:off x="0" y="0"/>
          <a:ext cx="0" cy="0"/>
          <a:chOff x="0" y="0"/>
          <a:chExt cx="0" cy="0"/>
        </a:xfrm>
      </p:grpSpPr>
      <p:sp>
        <p:nvSpPr>
          <p:cNvPr id="2" name="Title 1"/>
          <p:cNvSpPr>
            <a:spLocks noGrp="1"/>
          </p:cNvSpPr>
          <p:nvPr>
            <p:ph type="title"/>
          </p:nvPr>
        </p:nvSpPr>
        <p:spPr>
          <a:xfrm>
            <a:off x="6806316" y="365126"/>
            <a:ext cx="4574989" cy="963024"/>
          </a:xfrm>
        </p:spPr>
        <p:txBody>
          <a:bodyPr vert="horz" lIns="90000" tIns="45720" rIns="91440" bIns="45720" rtlCol="0" anchor="b">
            <a:noAutofit/>
          </a:bodyPr>
          <a:lstStyle>
            <a:lvl1pPr>
              <a:defRPr lang="nb-NO" noProof="0" dirty="0"/>
            </a:lvl1pPr>
          </a:lstStyle>
          <a:p>
            <a:pPr lvl="0"/>
            <a:r>
              <a:rPr lang="en-US" noProof="0"/>
              <a:t>Click to edit Master title style</a:t>
            </a:r>
            <a:endParaRPr lang="nb-NO" noProof="0" dirty="0"/>
          </a:p>
        </p:txBody>
      </p:sp>
      <p:sp>
        <p:nvSpPr>
          <p:cNvPr id="4" name="Content Placeholder 3"/>
          <p:cNvSpPr>
            <a:spLocks noGrp="1"/>
          </p:cNvSpPr>
          <p:nvPr>
            <p:ph sz="half" idx="2"/>
          </p:nvPr>
        </p:nvSpPr>
        <p:spPr>
          <a:xfrm>
            <a:off x="6806316" y="1825625"/>
            <a:ext cx="4547484" cy="4351338"/>
          </a:xfrm>
          <a:prstGeom prst="rect">
            <a:avLst/>
          </a:prstGeom>
        </p:spPr>
        <p:txBody>
          <a:bodyPr vert="horz" lIns="91440" tIns="45720" rIns="91440" bIns="45720" rtlCol="0">
            <a:noAutofit/>
          </a:bodyPr>
          <a:lstStyle>
            <a:lvl1pPr>
              <a:defRPr lang="nb-NO" noProof="0" dirty="0"/>
            </a:lvl1pPr>
            <a:lvl2pPr>
              <a:defRPr lang="nb-NO" noProof="0" dirty="0"/>
            </a:lvl2pPr>
            <a:lvl3pPr>
              <a:defRPr lang="nb-NO" noProof="0" dirty="0"/>
            </a:lvl3pPr>
          </a:lstStyle>
          <a:p>
            <a:pPr lvl="0"/>
            <a:r>
              <a:rPr lang="en-US" noProof="0"/>
              <a:t>Edit Master text styles</a:t>
            </a:r>
          </a:p>
          <a:p>
            <a:pPr lvl="1"/>
            <a:r>
              <a:rPr lang="en-US" noProof="0"/>
              <a:t>Second level</a:t>
            </a:r>
          </a:p>
          <a:p>
            <a:pPr lvl="2"/>
            <a:r>
              <a:rPr lang="en-US" noProof="0"/>
              <a:t>Third level</a:t>
            </a:r>
          </a:p>
        </p:txBody>
      </p:sp>
      <p:sp>
        <p:nvSpPr>
          <p:cNvPr id="7" name="Slide Number Placeholder 6"/>
          <p:cNvSpPr>
            <a:spLocks noGrp="1"/>
          </p:cNvSpPr>
          <p:nvPr>
            <p:ph type="sldNum" sz="quarter" idx="12"/>
          </p:nvPr>
        </p:nvSpPr>
        <p:spPr/>
        <p:txBody>
          <a:bodyPr/>
          <a:lstStyle/>
          <a:p>
            <a:fld id="{618FBC2E-150B-49D4-A5E9-D014A10F5E5B}" type="slidenum">
              <a:rPr lang="nb-NO" smtClean="0"/>
              <a:t>‹#›</a:t>
            </a:fld>
            <a:endParaRPr lang="nb-NO"/>
          </a:p>
        </p:txBody>
      </p:sp>
      <p:sp>
        <p:nvSpPr>
          <p:cNvPr id="6" name="Picture Placeholder 5"/>
          <p:cNvSpPr>
            <a:spLocks noGrp="1"/>
          </p:cNvSpPr>
          <p:nvPr>
            <p:ph type="pic" sz="quarter" idx="13"/>
          </p:nvPr>
        </p:nvSpPr>
        <p:spPr>
          <a:xfrm>
            <a:off x="0" y="0"/>
            <a:ext cx="6096000" cy="6858000"/>
          </a:xfrm>
          <a:prstGeom prst="rect">
            <a:avLst/>
          </a:prstGeom>
          <a:solidFill>
            <a:schemeClr val="bg1"/>
          </a:solidFill>
        </p:spPr>
        <p:txBody>
          <a:bodyPr/>
          <a:lstStyle>
            <a:lvl1pPr marL="0" indent="0">
              <a:buNone/>
              <a:defRPr/>
            </a:lvl1pPr>
          </a:lstStyle>
          <a:p>
            <a:r>
              <a:rPr lang="en-US"/>
              <a:t>Click icon to add picture</a:t>
            </a:r>
            <a:endParaRPr lang="nb-NO" dirty="0"/>
          </a:p>
        </p:txBody>
      </p:sp>
      <p:cxnSp>
        <p:nvCxnSpPr>
          <p:cNvPr id="8" name="Straight Connector 7"/>
          <p:cNvCxnSpPr/>
          <p:nvPr/>
        </p:nvCxnSpPr>
        <p:spPr>
          <a:xfrm>
            <a:off x="6900525" y="1341849"/>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255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med graf høyre">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0000" tIns="45720" rIns="91440" bIns="45720" rtlCol="0" anchor="b">
            <a:noAutofit/>
          </a:bodyPr>
          <a:lstStyle>
            <a:lvl1pPr>
              <a:defRPr lang="nb-NO" noProof="0" dirty="0"/>
            </a:lvl1pPr>
          </a:lstStyle>
          <a:p>
            <a:pPr lvl="0"/>
            <a:r>
              <a:rPr lang="en-US" noProof="0"/>
              <a:t>Click to edit Master title style</a:t>
            </a:r>
            <a:endParaRPr lang="nb-NO" noProof="0" dirty="0"/>
          </a:p>
        </p:txBody>
      </p:sp>
      <p:sp>
        <p:nvSpPr>
          <p:cNvPr id="7" name="Slide Number Placeholder 6"/>
          <p:cNvSpPr>
            <a:spLocks noGrp="1"/>
          </p:cNvSpPr>
          <p:nvPr>
            <p:ph type="sldNum" sz="quarter" idx="12"/>
          </p:nvPr>
        </p:nvSpPr>
        <p:spPr/>
        <p:txBody>
          <a:bodyPr/>
          <a:lstStyle/>
          <a:p>
            <a:fld id="{618FBC2E-150B-49D4-A5E9-D014A10F5E5B}" type="slidenum">
              <a:rPr lang="nb-NO" smtClean="0"/>
              <a:t>‹#›</a:t>
            </a:fld>
            <a:endParaRPr lang="nb-NO"/>
          </a:p>
        </p:txBody>
      </p:sp>
      <p:sp>
        <p:nvSpPr>
          <p:cNvPr id="6" name="Chart Placeholder 5"/>
          <p:cNvSpPr>
            <a:spLocks noGrp="1"/>
          </p:cNvSpPr>
          <p:nvPr>
            <p:ph type="chart" sz="quarter" idx="13"/>
          </p:nvPr>
        </p:nvSpPr>
        <p:spPr>
          <a:xfrm>
            <a:off x="7529884" y="1825625"/>
            <a:ext cx="3851422" cy="4351338"/>
          </a:xfrm>
          <a:prstGeom prst="rect">
            <a:avLst/>
          </a:prstGeom>
        </p:spPr>
        <p:txBody>
          <a:bodyPr/>
          <a:lstStyle>
            <a:lvl1pPr marL="0" indent="0">
              <a:buNone/>
              <a:defRPr/>
            </a:lvl1pPr>
          </a:lstStyle>
          <a:p>
            <a:r>
              <a:rPr lang="en-US"/>
              <a:t>Click icon to add chart</a:t>
            </a:r>
            <a:endParaRPr lang="nb-NO" dirty="0"/>
          </a:p>
        </p:txBody>
      </p:sp>
      <p:sp>
        <p:nvSpPr>
          <p:cNvPr id="8" name="Text Placeholder 2"/>
          <p:cNvSpPr>
            <a:spLocks noGrp="1"/>
          </p:cNvSpPr>
          <p:nvPr>
            <p:ph idx="1"/>
          </p:nvPr>
        </p:nvSpPr>
        <p:spPr>
          <a:xfrm>
            <a:off x="1234800" y="1825625"/>
            <a:ext cx="5573194" cy="4351338"/>
          </a:xfrm>
          <a:prstGeom prst="rect">
            <a:avLst/>
          </a:prstGeom>
        </p:spPr>
        <p:txBody>
          <a:bodyPr vert="horz" lIns="91440" tIns="45720" rIns="91440" bIns="45720" rtlCol="0">
            <a:noAutofit/>
          </a:bodyPr>
          <a:lstStyle>
            <a:lvl1pPr>
              <a:defRPr lang="nb-NO" noProof="0" dirty="0"/>
            </a:lvl1pPr>
            <a:lvl2pPr>
              <a:defRPr lang="nb-NO" noProof="0" dirty="0"/>
            </a:lvl2pPr>
            <a:lvl3pPr>
              <a:defRPr lang="nb-NO" noProof="0" dirty="0"/>
            </a:lvl3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941428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nkter med skjermbilde venstre">
    <p:spTree>
      <p:nvGrpSpPr>
        <p:cNvPr id="1" name=""/>
        <p:cNvGrpSpPr/>
        <p:nvPr/>
      </p:nvGrpSpPr>
      <p:grpSpPr>
        <a:xfrm>
          <a:off x="0" y="0"/>
          <a:ext cx="0" cy="0"/>
          <a:chOff x="0" y="0"/>
          <a:chExt cx="0" cy="0"/>
        </a:xfrm>
      </p:grpSpPr>
      <p:sp>
        <p:nvSpPr>
          <p:cNvPr id="2" name="Title 1"/>
          <p:cNvSpPr>
            <a:spLocks noGrp="1"/>
          </p:cNvSpPr>
          <p:nvPr>
            <p:ph type="title"/>
          </p:nvPr>
        </p:nvSpPr>
        <p:spPr>
          <a:xfrm>
            <a:off x="6648138" y="365126"/>
            <a:ext cx="4705662" cy="963024"/>
          </a:xfrm>
        </p:spPr>
        <p:txBody>
          <a:bodyPr vert="horz" lIns="90000" tIns="45720" rIns="91440" bIns="45720" rtlCol="0" anchor="b">
            <a:noAutofit/>
          </a:bodyPr>
          <a:lstStyle>
            <a:lvl1pPr>
              <a:defRPr lang="nb-NO" noProof="0" dirty="0"/>
            </a:lvl1pPr>
          </a:lstStyle>
          <a:p>
            <a:pPr lvl="0"/>
            <a:r>
              <a:rPr lang="en-US" noProof="0"/>
              <a:t>Click to edit Master title style</a:t>
            </a:r>
            <a:endParaRPr lang="nb-NO" noProof="0" dirty="0"/>
          </a:p>
        </p:txBody>
      </p:sp>
      <p:sp>
        <p:nvSpPr>
          <p:cNvPr id="4" name="Content Placeholder 3"/>
          <p:cNvSpPr>
            <a:spLocks noGrp="1"/>
          </p:cNvSpPr>
          <p:nvPr>
            <p:ph sz="half" idx="2"/>
          </p:nvPr>
        </p:nvSpPr>
        <p:spPr>
          <a:xfrm>
            <a:off x="6649200" y="1825625"/>
            <a:ext cx="4704600" cy="4351338"/>
          </a:xfrm>
          <a:prstGeom prst="rect">
            <a:avLst/>
          </a:prstGeom>
        </p:spPr>
        <p:txBody>
          <a:bodyPr vert="horz" lIns="91440" tIns="45720" rIns="91440" bIns="45720" rtlCol="0">
            <a:noAutofit/>
          </a:bodyPr>
          <a:lstStyle>
            <a:lvl1pPr>
              <a:defRPr lang="nb-NO" noProof="0" dirty="0"/>
            </a:lvl1pPr>
            <a:lvl2pPr>
              <a:defRPr lang="nb-NO" noProof="0" dirty="0"/>
            </a:lvl2pPr>
            <a:lvl3pPr>
              <a:defRPr lang="nb-NO" noProof="0" dirty="0"/>
            </a:lvl3pPr>
          </a:lstStyle>
          <a:p>
            <a:pPr lvl="0"/>
            <a:r>
              <a:rPr lang="en-US" noProof="0"/>
              <a:t>Edit Master text styles</a:t>
            </a:r>
          </a:p>
          <a:p>
            <a:pPr lvl="1"/>
            <a:r>
              <a:rPr lang="en-US" noProof="0"/>
              <a:t>Second level</a:t>
            </a:r>
          </a:p>
          <a:p>
            <a:pPr lvl="2"/>
            <a:r>
              <a:rPr lang="en-US" noProof="0"/>
              <a:t>Third level</a:t>
            </a:r>
          </a:p>
        </p:txBody>
      </p:sp>
      <p:sp>
        <p:nvSpPr>
          <p:cNvPr id="7" name="Slide Number Placeholder 6"/>
          <p:cNvSpPr>
            <a:spLocks noGrp="1"/>
          </p:cNvSpPr>
          <p:nvPr>
            <p:ph type="sldNum" sz="quarter" idx="12"/>
          </p:nvPr>
        </p:nvSpPr>
        <p:spPr/>
        <p:txBody>
          <a:bodyPr/>
          <a:lstStyle/>
          <a:p>
            <a:fld id="{618FBC2E-150B-49D4-A5E9-D014A10F5E5B}" type="slidenum">
              <a:rPr lang="nb-NO" smtClean="0"/>
              <a:t>‹#›</a:t>
            </a:fld>
            <a:endParaRPr lang="nb-NO"/>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65126"/>
            <a:ext cx="6648138" cy="6492874"/>
          </a:xfrm>
          <a:prstGeom prst="rect">
            <a:avLst/>
          </a:prstGeom>
        </p:spPr>
      </p:pic>
      <p:cxnSp>
        <p:nvCxnSpPr>
          <p:cNvPr id="9" name="Straight Connector 8"/>
          <p:cNvCxnSpPr/>
          <p:nvPr/>
        </p:nvCxnSpPr>
        <p:spPr>
          <a:xfrm>
            <a:off x="6762439" y="1378158"/>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47795"/>
            <a:ext cx="6012864" cy="369332"/>
          </a:xfrm>
          <a:prstGeom prst="rect">
            <a:avLst/>
          </a:prstGeom>
          <a:noFill/>
          <a:ln w="12700">
            <a:solidFill>
              <a:srgbClr val="FF0000"/>
            </a:solidFill>
          </a:ln>
        </p:spPr>
        <p:txBody>
          <a:bodyPr wrap="none" rtlCol="0">
            <a:spAutoFit/>
          </a:bodyPr>
          <a:lstStyle/>
          <a:p>
            <a:r>
              <a:rPr lang="nb-NO" dirty="0"/>
              <a:t>Lim inn skjermbilde, beskjær</a:t>
            </a:r>
            <a:r>
              <a:rPr lang="nb-NO" baseline="0" dirty="0"/>
              <a:t> det</a:t>
            </a:r>
            <a:r>
              <a:rPr lang="nb-NO" dirty="0"/>
              <a:t> og legg det «inni» skjermen.</a:t>
            </a:r>
          </a:p>
        </p:txBody>
      </p:sp>
    </p:spTree>
    <p:extLst>
      <p:ext uri="{BB962C8B-B14F-4D97-AF65-F5344CB8AC3E}">
        <p14:creationId xmlns:p14="http://schemas.microsoft.com/office/powerpoint/2010/main" val="3064129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unkter med mobil høyre">
    <p:spTree>
      <p:nvGrpSpPr>
        <p:cNvPr id="1" name=""/>
        <p:cNvGrpSpPr/>
        <p:nvPr/>
      </p:nvGrpSpPr>
      <p:grpSpPr>
        <a:xfrm>
          <a:off x="0" y="0"/>
          <a:ext cx="0" cy="0"/>
          <a:chOff x="0" y="0"/>
          <a:chExt cx="0" cy="0"/>
        </a:xfrm>
      </p:grpSpPr>
      <p:sp>
        <p:nvSpPr>
          <p:cNvPr id="2" name="Title 1"/>
          <p:cNvSpPr>
            <a:spLocks noGrp="1"/>
          </p:cNvSpPr>
          <p:nvPr>
            <p:ph type="title"/>
          </p:nvPr>
        </p:nvSpPr>
        <p:spPr>
          <a:xfrm>
            <a:off x="1207294" y="365126"/>
            <a:ext cx="4888706" cy="963024"/>
          </a:xfrm>
        </p:spPr>
        <p:txBody>
          <a:bodyPr vert="horz" lIns="90000" tIns="45720" rIns="91440" bIns="45720" rtlCol="0" anchor="b">
            <a:noAutofit/>
          </a:bodyPr>
          <a:lstStyle>
            <a:lvl1pPr>
              <a:defRPr lang="nb-NO" noProof="0" dirty="0"/>
            </a:lvl1pPr>
          </a:lstStyle>
          <a:p>
            <a:pPr lvl="0"/>
            <a:r>
              <a:rPr lang="en-US" noProof="0"/>
              <a:t>Click to edit Master title style</a:t>
            </a:r>
            <a:endParaRPr lang="nb-NO" noProof="0" dirty="0"/>
          </a:p>
        </p:txBody>
      </p:sp>
      <p:sp>
        <p:nvSpPr>
          <p:cNvPr id="3" name="Content Placeholder 2"/>
          <p:cNvSpPr>
            <a:spLocks noGrp="1"/>
          </p:cNvSpPr>
          <p:nvPr>
            <p:ph idx="1"/>
          </p:nvPr>
        </p:nvSpPr>
        <p:spPr>
          <a:xfrm>
            <a:off x="1207294" y="1825625"/>
            <a:ext cx="4888706" cy="4351338"/>
          </a:xfrm>
          <a:prstGeom prst="rect">
            <a:avLst/>
          </a:prstGeom>
        </p:spPr>
        <p:txBody>
          <a:bodyPr vert="horz" lIns="91440" tIns="45720" rIns="91440" bIns="45720" rtlCol="0">
            <a:noAutofit/>
          </a:bodyPr>
          <a:lstStyle>
            <a:lvl1pPr>
              <a:defRPr lang="nb-NO" noProof="0" dirty="0"/>
            </a:lvl1pPr>
            <a:lvl2pPr>
              <a:defRPr lang="nb-NO" noProof="0" dirty="0"/>
            </a:lvl2pPr>
            <a:lvl3pPr>
              <a:defRPr lang="nb-NO" noProof="0" dirty="0"/>
            </a:lvl3pPr>
          </a:lstStyle>
          <a:p>
            <a:pPr marL="342900" lvl="0" indent="-342900"/>
            <a:r>
              <a:rPr lang="en-US" noProof="0"/>
              <a:t>Edit Master text styles</a:t>
            </a:r>
          </a:p>
          <a:p>
            <a:pPr marL="342900" lvl="1" indent="-342900"/>
            <a:r>
              <a:rPr lang="en-US" noProof="0"/>
              <a:t>Second level</a:t>
            </a:r>
          </a:p>
          <a:p>
            <a:pPr marL="342900" lvl="2" indent="-342900"/>
            <a:r>
              <a:rPr lang="en-US" noProof="0"/>
              <a:t>Third level</a:t>
            </a:r>
          </a:p>
        </p:txBody>
      </p:sp>
      <p:sp>
        <p:nvSpPr>
          <p:cNvPr id="6" name="Slide Number Placeholder 5"/>
          <p:cNvSpPr>
            <a:spLocks noGrp="1"/>
          </p:cNvSpPr>
          <p:nvPr>
            <p:ph type="sldNum" sz="quarter" idx="12"/>
          </p:nvPr>
        </p:nvSpPr>
        <p:spPr/>
        <p:txBody>
          <a:bodyPr/>
          <a:lstStyle/>
          <a:p>
            <a:fld id="{618FBC2E-150B-49D4-A5E9-D014A10F5E5B}" type="slidenum">
              <a:rPr lang="nb-NO" smtClean="0"/>
              <a:t>‹#›</a:t>
            </a:fld>
            <a:endParaRPr lang="nb-NO"/>
          </a:p>
        </p:txBody>
      </p:sp>
      <p:cxnSp>
        <p:nvCxnSpPr>
          <p:cNvPr id="7" name="Straight Connector 6"/>
          <p:cNvCxnSpPr/>
          <p:nvPr/>
        </p:nvCxnSpPr>
        <p:spPr>
          <a:xfrm>
            <a:off x="1329176" y="1328149"/>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69443" y="365126"/>
            <a:ext cx="3511116" cy="6243403"/>
          </a:xfrm>
          <a:prstGeom prst="rect">
            <a:avLst/>
          </a:prstGeom>
        </p:spPr>
      </p:pic>
      <p:sp>
        <p:nvSpPr>
          <p:cNvPr id="9" name="TextBox 8"/>
          <p:cNvSpPr txBox="1"/>
          <p:nvPr/>
        </p:nvSpPr>
        <p:spPr>
          <a:xfrm>
            <a:off x="0" y="-447795"/>
            <a:ext cx="6012864" cy="369332"/>
          </a:xfrm>
          <a:prstGeom prst="rect">
            <a:avLst/>
          </a:prstGeom>
          <a:noFill/>
          <a:ln w="12700">
            <a:solidFill>
              <a:srgbClr val="FF0000"/>
            </a:solidFill>
          </a:ln>
        </p:spPr>
        <p:txBody>
          <a:bodyPr wrap="none" rtlCol="0">
            <a:spAutoFit/>
          </a:bodyPr>
          <a:lstStyle/>
          <a:p>
            <a:r>
              <a:rPr lang="nb-NO" dirty="0"/>
              <a:t>Lim inn skjermbilde, beskjær</a:t>
            </a:r>
            <a:r>
              <a:rPr lang="nb-NO" baseline="0" dirty="0"/>
              <a:t> det</a:t>
            </a:r>
            <a:r>
              <a:rPr lang="nb-NO" dirty="0"/>
              <a:t> og legg det «inni» skjermen.</a:t>
            </a:r>
          </a:p>
        </p:txBody>
      </p:sp>
    </p:spTree>
    <p:extLst>
      <p:ext uri="{BB962C8B-B14F-4D97-AF65-F5344CB8AC3E}">
        <p14:creationId xmlns:p14="http://schemas.microsoft.com/office/powerpoint/2010/main" val="3507372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okusboks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8FBC2E-150B-49D4-A5E9-D014A10F5E5B}" type="slidenum">
              <a:rPr lang="nb-NO" smtClean="0"/>
              <a:t>‹#›</a:t>
            </a:fld>
            <a:endParaRPr lang="nb-NO"/>
          </a:p>
        </p:txBody>
      </p:sp>
      <p:sp>
        <p:nvSpPr>
          <p:cNvPr id="5" name="Text Placeholder 4"/>
          <p:cNvSpPr>
            <a:spLocks noGrp="1"/>
          </p:cNvSpPr>
          <p:nvPr>
            <p:ph type="body" sz="quarter" idx="13"/>
          </p:nvPr>
        </p:nvSpPr>
        <p:spPr>
          <a:xfrm>
            <a:off x="1717200" y="4217322"/>
            <a:ext cx="2469600" cy="2069178"/>
          </a:xfrm>
          <a:prstGeom prst="rect">
            <a:avLst/>
          </a:prstGeom>
        </p:spPr>
        <p:txBody>
          <a:bodyPr>
            <a:noAutofit/>
          </a:bodyPr>
          <a:lstStyle>
            <a:lvl1pPr marL="0" indent="0" algn="ctr">
              <a:buNone/>
              <a:defRPr lang="en-US" sz="1800" kern="1200" dirty="0" smtClean="0">
                <a:solidFill>
                  <a:schemeClr val="tx1"/>
                </a:solidFill>
                <a:latin typeface="+mn-lt"/>
                <a:ea typeface="+mn-ea"/>
                <a:cs typeface="+mn-cs"/>
              </a:defRPr>
            </a:lvl1pPr>
          </a:lstStyle>
          <a:p>
            <a:pPr lvl="0"/>
            <a:r>
              <a:rPr lang="en-US" noProof="0"/>
              <a:t>Edit Master text styles</a:t>
            </a:r>
          </a:p>
        </p:txBody>
      </p:sp>
      <p:sp>
        <p:nvSpPr>
          <p:cNvPr id="9" name="Text Placeholder 4"/>
          <p:cNvSpPr>
            <a:spLocks noGrp="1"/>
          </p:cNvSpPr>
          <p:nvPr>
            <p:ph type="body" sz="quarter" idx="14"/>
          </p:nvPr>
        </p:nvSpPr>
        <p:spPr>
          <a:xfrm>
            <a:off x="4861200" y="4217322"/>
            <a:ext cx="2469600" cy="2069178"/>
          </a:xfrm>
          <a:prstGeom prst="rect">
            <a:avLst/>
          </a:prstGeom>
        </p:spPr>
        <p:txBody>
          <a:bodyPr>
            <a:noAutofit/>
          </a:bodyPr>
          <a:lstStyle>
            <a:lvl1pPr marL="0" indent="0" algn="ctr">
              <a:buNone/>
              <a:defRPr lang="en-US" sz="1800" kern="1200" dirty="0" smtClean="0">
                <a:solidFill>
                  <a:schemeClr val="tx1"/>
                </a:solidFill>
                <a:latin typeface="+mn-lt"/>
                <a:ea typeface="+mn-ea"/>
                <a:cs typeface="+mn-cs"/>
              </a:defRPr>
            </a:lvl1pPr>
          </a:lstStyle>
          <a:p>
            <a:pPr lvl="0"/>
            <a:r>
              <a:rPr lang="en-US" noProof="0"/>
              <a:t>Edit Master text styles</a:t>
            </a:r>
          </a:p>
        </p:txBody>
      </p:sp>
      <p:sp>
        <p:nvSpPr>
          <p:cNvPr id="10" name="Text Placeholder 4"/>
          <p:cNvSpPr>
            <a:spLocks noGrp="1"/>
          </p:cNvSpPr>
          <p:nvPr>
            <p:ph type="body" sz="quarter" idx="15"/>
          </p:nvPr>
        </p:nvSpPr>
        <p:spPr>
          <a:xfrm>
            <a:off x="8005200" y="4217322"/>
            <a:ext cx="2469600" cy="2069178"/>
          </a:xfrm>
          <a:prstGeom prst="rect">
            <a:avLst/>
          </a:prstGeom>
        </p:spPr>
        <p:txBody>
          <a:bodyPr>
            <a:noAutofit/>
          </a:bodyPr>
          <a:lstStyle>
            <a:lvl1pPr marL="0" indent="0" algn="ctr">
              <a:buNone/>
              <a:defRPr lang="en-US" sz="1800" kern="1200" dirty="0" smtClean="0">
                <a:solidFill>
                  <a:schemeClr val="tx1"/>
                </a:solidFill>
                <a:latin typeface="+mn-lt"/>
                <a:ea typeface="+mn-ea"/>
                <a:cs typeface="+mn-cs"/>
              </a:defRPr>
            </a:lvl1pPr>
          </a:lstStyle>
          <a:p>
            <a:pPr lvl="0"/>
            <a:r>
              <a:rPr lang="en-US" noProof="0"/>
              <a:t>Edit Master text styles</a:t>
            </a:r>
          </a:p>
        </p:txBody>
      </p:sp>
      <p:grpSp>
        <p:nvGrpSpPr>
          <p:cNvPr id="14" name="Group 13"/>
          <p:cNvGrpSpPr/>
          <p:nvPr/>
        </p:nvGrpSpPr>
        <p:grpSpPr>
          <a:xfrm>
            <a:off x="2813890" y="3695061"/>
            <a:ext cx="276220" cy="276220"/>
            <a:chOff x="5293895" y="2030930"/>
            <a:chExt cx="683394" cy="683394"/>
          </a:xfrm>
        </p:grpSpPr>
        <p:sp>
          <p:nvSpPr>
            <p:cNvPr id="15" name="Oval 14"/>
            <p:cNvSpPr/>
            <p:nvPr/>
          </p:nvSpPr>
          <p:spPr>
            <a:xfrm>
              <a:off x="5476775" y="2213810"/>
              <a:ext cx="317634" cy="317634"/>
            </a:xfrm>
            <a:prstGeom prst="ellipse">
              <a:avLst/>
            </a:prstGeom>
            <a:noFill/>
            <a:ln w="28575">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93895" y="2030930"/>
              <a:ext cx="683394" cy="683394"/>
            </a:xfrm>
            <a:prstGeom prst="ellipse">
              <a:avLst/>
            </a:prstGeom>
            <a:noFill/>
            <a:ln w="28575">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957890" y="3700997"/>
            <a:ext cx="276220" cy="276220"/>
            <a:chOff x="5293895" y="2030930"/>
            <a:chExt cx="683394" cy="683394"/>
          </a:xfrm>
        </p:grpSpPr>
        <p:sp>
          <p:nvSpPr>
            <p:cNvPr id="18" name="Oval 17"/>
            <p:cNvSpPr/>
            <p:nvPr/>
          </p:nvSpPr>
          <p:spPr>
            <a:xfrm>
              <a:off x="5476775" y="2213810"/>
              <a:ext cx="317634" cy="317634"/>
            </a:xfrm>
            <a:prstGeom prst="ellipse">
              <a:avLst/>
            </a:prstGeom>
            <a:noFill/>
            <a:ln w="28575">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93895" y="2030930"/>
              <a:ext cx="683394" cy="683394"/>
            </a:xfrm>
            <a:prstGeom prst="ellipse">
              <a:avLst/>
            </a:prstGeom>
            <a:noFill/>
            <a:ln w="28575">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01890" y="3695061"/>
            <a:ext cx="276220" cy="276220"/>
            <a:chOff x="5293895" y="2030930"/>
            <a:chExt cx="683394" cy="683394"/>
          </a:xfrm>
        </p:grpSpPr>
        <p:sp>
          <p:nvSpPr>
            <p:cNvPr id="21" name="Oval 20"/>
            <p:cNvSpPr/>
            <p:nvPr/>
          </p:nvSpPr>
          <p:spPr>
            <a:xfrm>
              <a:off x="5476775" y="2213810"/>
              <a:ext cx="317634" cy="317634"/>
            </a:xfrm>
            <a:prstGeom prst="ellipse">
              <a:avLst/>
            </a:prstGeom>
            <a:noFill/>
            <a:ln w="28575">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93895" y="2030930"/>
              <a:ext cx="683394" cy="683394"/>
            </a:xfrm>
            <a:prstGeom prst="ellipse">
              <a:avLst/>
            </a:prstGeom>
            <a:noFill/>
            <a:ln w="28575">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1950995" y="657823"/>
            <a:ext cx="241005" cy="659219"/>
            <a:chOff x="11950995" y="552893"/>
            <a:chExt cx="241005" cy="659219"/>
          </a:xfrm>
        </p:grpSpPr>
        <p:sp>
          <p:nvSpPr>
            <p:cNvPr id="24" name="Rectangle 23"/>
            <p:cNvSpPr/>
            <p:nvPr/>
          </p:nvSpPr>
          <p:spPr>
            <a:xfrm>
              <a:off x="11950995" y="552893"/>
              <a:ext cx="241005" cy="6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p:spPr>
        </p:pic>
      </p:grpSp>
      <p:sp>
        <p:nvSpPr>
          <p:cNvPr id="26" name="Title 1"/>
          <p:cNvSpPr>
            <a:spLocks noGrp="1"/>
          </p:cNvSpPr>
          <p:nvPr>
            <p:ph type="ctrTitle"/>
          </p:nvPr>
        </p:nvSpPr>
        <p:spPr>
          <a:xfrm>
            <a:off x="2887808" y="1317043"/>
            <a:ext cx="6490302" cy="1126884"/>
          </a:xfrm>
        </p:spPr>
        <p:txBody>
          <a:bodyPr anchor="b">
            <a:noAutofit/>
          </a:bodyPr>
          <a:lstStyle>
            <a:lvl1pPr algn="ctr">
              <a:defRPr sz="3600"/>
            </a:lvl1pPr>
          </a:lstStyle>
          <a:p>
            <a:r>
              <a:rPr lang="en-US" noProof="0"/>
              <a:t>Click to edit Master title style</a:t>
            </a:r>
            <a:endParaRPr lang="nb-NO" noProof="0" dirty="0"/>
          </a:p>
        </p:txBody>
      </p:sp>
      <p:cxnSp>
        <p:nvCxnSpPr>
          <p:cNvPr id="28" name="Straight Connector 27"/>
          <p:cNvCxnSpPr/>
          <p:nvPr/>
        </p:nvCxnSpPr>
        <p:spPr>
          <a:xfrm>
            <a:off x="5633011" y="2608309"/>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219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tor fremhevet tekst">
    <p:spTree>
      <p:nvGrpSpPr>
        <p:cNvPr id="1" name=""/>
        <p:cNvGrpSpPr/>
        <p:nvPr/>
      </p:nvGrpSpPr>
      <p:grpSpPr>
        <a:xfrm>
          <a:off x="0" y="0"/>
          <a:ext cx="0" cy="0"/>
          <a:chOff x="0" y="0"/>
          <a:chExt cx="0" cy="0"/>
        </a:xfrm>
      </p:grpSpPr>
      <p:sp>
        <p:nvSpPr>
          <p:cNvPr id="2" name="Title 1"/>
          <p:cNvSpPr>
            <a:spLocks noGrp="1"/>
          </p:cNvSpPr>
          <p:nvPr>
            <p:ph type="ctrTitle"/>
          </p:nvPr>
        </p:nvSpPr>
        <p:spPr>
          <a:xfrm>
            <a:off x="0" y="1317043"/>
            <a:ext cx="8333306" cy="3076364"/>
          </a:xfrm>
          <a:solidFill>
            <a:schemeClr val="bg1">
              <a:alpha val="90000"/>
            </a:schemeClr>
          </a:solidFill>
        </p:spPr>
        <p:txBody>
          <a:bodyPr lIns="1440000" tIns="144000" bIns="144000" anchor="ctr" anchorCtr="0">
            <a:noAutofit/>
          </a:bodyPr>
          <a:lstStyle>
            <a:lvl1pPr algn="l">
              <a:lnSpc>
                <a:spcPct val="100000"/>
              </a:lnSpc>
              <a:defRPr sz="4500"/>
            </a:lvl1pPr>
          </a:lstStyle>
          <a:p>
            <a:r>
              <a:rPr lang="en-US" noProof="0"/>
              <a:t>Click to edit Master title style</a:t>
            </a:r>
            <a:endParaRPr lang="nb-NO" noProof="0" dirty="0"/>
          </a:p>
        </p:txBody>
      </p:sp>
      <p:sp>
        <p:nvSpPr>
          <p:cNvPr id="6" name="Slide Number Placeholder 5"/>
          <p:cNvSpPr>
            <a:spLocks noGrp="1"/>
          </p:cNvSpPr>
          <p:nvPr>
            <p:ph type="sldNum" sz="quarter" idx="12"/>
          </p:nvPr>
        </p:nvSpPr>
        <p:spPr/>
        <p:txBody>
          <a:bodyPr/>
          <a:lstStyle/>
          <a:p>
            <a:fld id="{618FBC2E-150B-49D4-A5E9-D014A10F5E5B}" type="slidenum">
              <a:rPr lang="nb-NO" smtClean="0"/>
              <a:t>‹#›</a:t>
            </a:fld>
            <a:endParaRPr lang="nb-NO"/>
          </a:p>
        </p:txBody>
      </p:sp>
      <p:grpSp>
        <p:nvGrpSpPr>
          <p:cNvPr id="11" name="Group 10"/>
          <p:cNvGrpSpPr/>
          <p:nvPr/>
        </p:nvGrpSpPr>
        <p:grpSpPr>
          <a:xfrm>
            <a:off x="11950995" y="657823"/>
            <a:ext cx="241005" cy="659219"/>
            <a:chOff x="11950995" y="552893"/>
            <a:chExt cx="241005" cy="659219"/>
          </a:xfrm>
        </p:grpSpPr>
        <p:sp>
          <p:nvSpPr>
            <p:cNvPr id="12" name="Rectangle 11"/>
            <p:cNvSpPr/>
            <p:nvPr/>
          </p:nvSpPr>
          <p:spPr>
            <a:xfrm>
              <a:off x="11950995" y="552893"/>
              <a:ext cx="241005" cy="6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p:spPr>
        </p:pic>
      </p:grpSp>
      <p:sp>
        <p:nvSpPr>
          <p:cNvPr id="14" name="TextBox 13"/>
          <p:cNvSpPr txBox="1"/>
          <p:nvPr/>
        </p:nvSpPr>
        <p:spPr>
          <a:xfrm>
            <a:off x="0" y="-726090"/>
            <a:ext cx="9744912" cy="646331"/>
          </a:xfrm>
          <a:prstGeom prst="rect">
            <a:avLst/>
          </a:prstGeom>
          <a:noFill/>
          <a:ln w="12700">
            <a:solidFill>
              <a:srgbClr val="FF0000"/>
            </a:solidFill>
          </a:ln>
        </p:spPr>
        <p:txBody>
          <a:bodyPr wrap="none" rtlCol="0">
            <a:spAutoFit/>
          </a:bodyPr>
          <a:lstStyle/>
          <a:p>
            <a:r>
              <a:rPr lang="nb-NO" dirty="0"/>
              <a:t>Legg</a:t>
            </a:r>
            <a:r>
              <a:rPr lang="nb-NO" baseline="0" dirty="0"/>
              <a:t> gjerne inn et </a:t>
            </a:r>
            <a:r>
              <a:rPr lang="nb-NO" dirty="0"/>
              <a:t>bakgrunnsbilde på dette lysbildet! </a:t>
            </a:r>
            <a:br>
              <a:rPr lang="nb-NO" dirty="0"/>
            </a:br>
            <a:r>
              <a:rPr lang="nb-NO" dirty="0"/>
              <a:t>Høyreklikk på bakgrunnen, velg «Formater bakgrunn», «Bilde…» </a:t>
            </a:r>
            <a:r>
              <a:rPr lang="nb-NO" baseline="0" dirty="0"/>
              <a:t>og velg bildet du vil ha som bakgrunn</a:t>
            </a:r>
            <a:endParaRPr lang="nb-NO" dirty="0"/>
          </a:p>
        </p:txBody>
      </p:sp>
      <p:sp>
        <p:nvSpPr>
          <p:cNvPr id="15" name="TextBox 14"/>
          <p:cNvSpPr txBox="1"/>
          <p:nvPr/>
        </p:nvSpPr>
        <p:spPr>
          <a:xfrm>
            <a:off x="0" y="6932341"/>
            <a:ext cx="6248827" cy="369332"/>
          </a:xfrm>
          <a:prstGeom prst="rect">
            <a:avLst/>
          </a:prstGeom>
          <a:noFill/>
          <a:ln w="12700">
            <a:solidFill>
              <a:srgbClr val="FF0000"/>
            </a:solidFill>
          </a:ln>
        </p:spPr>
        <p:txBody>
          <a:bodyPr wrap="none" rtlCol="0">
            <a:spAutoFit/>
          </a:bodyPr>
          <a:lstStyle/>
          <a:p>
            <a:r>
              <a:rPr lang="nb-NO" dirty="0"/>
              <a:t>Uthev tekst du vil få frem med MØRK oransje, fet</a:t>
            </a:r>
            <a:r>
              <a:rPr lang="nb-NO" baseline="0" dirty="0"/>
              <a:t> og/eller kursiv!</a:t>
            </a:r>
            <a:endParaRPr lang="nb-NO" dirty="0"/>
          </a:p>
        </p:txBody>
      </p:sp>
    </p:spTree>
    <p:extLst>
      <p:ext uri="{BB962C8B-B14F-4D97-AF65-F5344CB8AC3E}">
        <p14:creationId xmlns:p14="http://schemas.microsoft.com/office/powerpoint/2010/main" val="32912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itat med lite bilde">
    <p:spTree>
      <p:nvGrpSpPr>
        <p:cNvPr id="1" name=""/>
        <p:cNvGrpSpPr/>
        <p:nvPr/>
      </p:nvGrpSpPr>
      <p:grpSpPr>
        <a:xfrm>
          <a:off x="0" y="0"/>
          <a:ext cx="0" cy="0"/>
          <a:chOff x="0" y="0"/>
          <a:chExt cx="0" cy="0"/>
        </a:xfrm>
      </p:grpSpPr>
      <p:sp>
        <p:nvSpPr>
          <p:cNvPr id="2" name="Title 1"/>
          <p:cNvSpPr>
            <a:spLocks noGrp="1"/>
          </p:cNvSpPr>
          <p:nvPr>
            <p:ph type="ctrTitle"/>
          </p:nvPr>
        </p:nvSpPr>
        <p:spPr>
          <a:xfrm>
            <a:off x="1234800" y="1774358"/>
            <a:ext cx="5394600" cy="2845350"/>
          </a:xfrm>
        </p:spPr>
        <p:txBody>
          <a:bodyPr anchor="t">
            <a:noAutofit/>
          </a:bodyPr>
          <a:lstStyle>
            <a:lvl1pPr algn="l">
              <a:defRPr sz="4500" b="1" i="1"/>
            </a:lvl1pPr>
          </a:lstStyle>
          <a:p>
            <a:r>
              <a:rPr lang="en-US" noProof="0"/>
              <a:t>Click to edit Master title style</a:t>
            </a:r>
            <a:endParaRPr lang="nb-NO" noProof="0" dirty="0"/>
          </a:p>
        </p:txBody>
      </p:sp>
      <p:sp>
        <p:nvSpPr>
          <p:cNvPr id="6" name="Slide Number Placeholder 5"/>
          <p:cNvSpPr>
            <a:spLocks noGrp="1"/>
          </p:cNvSpPr>
          <p:nvPr>
            <p:ph type="sldNum" sz="quarter" idx="12"/>
          </p:nvPr>
        </p:nvSpPr>
        <p:spPr/>
        <p:txBody>
          <a:bodyPr/>
          <a:lstStyle/>
          <a:p>
            <a:fld id="{618FBC2E-150B-49D4-A5E9-D014A10F5E5B}" type="slidenum">
              <a:rPr lang="nb-NO" smtClean="0"/>
              <a:t>‹#›</a:t>
            </a:fld>
            <a:endParaRPr lang="nb-NO"/>
          </a:p>
        </p:txBody>
      </p:sp>
      <p:grpSp>
        <p:nvGrpSpPr>
          <p:cNvPr id="11" name="Group 10"/>
          <p:cNvGrpSpPr/>
          <p:nvPr/>
        </p:nvGrpSpPr>
        <p:grpSpPr>
          <a:xfrm>
            <a:off x="11950995" y="657823"/>
            <a:ext cx="241005" cy="659219"/>
            <a:chOff x="11950995" y="552893"/>
            <a:chExt cx="241005" cy="659219"/>
          </a:xfrm>
        </p:grpSpPr>
        <p:sp>
          <p:nvSpPr>
            <p:cNvPr id="12" name="Rectangle 11"/>
            <p:cNvSpPr/>
            <p:nvPr/>
          </p:nvSpPr>
          <p:spPr>
            <a:xfrm>
              <a:off x="11950995" y="552893"/>
              <a:ext cx="241005" cy="6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p:spPr>
        </p:pic>
      </p:grpSp>
      <p:sp>
        <p:nvSpPr>
          <p:cNvPr id="14" name="TextBox 13"/>
          <p:cNvSpPr txBox="1"/>
          <p:nvPr/>
        </p:nvSpPr>
        <p:spPr>
          <a:xfrm>
            <a:off x="0" y="-485276"/>
            <a:ext cx="6654642" cy="369332"/>
          </a:xfrm>
          <a:prstGeom prst="rect">
            <a:avLst/>
          </a:prstGeom>
          <a:noFill/>
          <a:ln w="12700">
            <a:solidFill>
              <a:srgbClr val="FF0000"/>
            </a:solidFill>
          </a:ln>
        </p:spPr>
        <p:txBody>
          <a:bodyPr wrap="none" rtlCol="0">
            <a:spAutoFit/>
          </a:bodyPr>
          <a:lstStyle/>
          <a:p>
            <a:r>
              <a:rPr lang="nb-NO" dirty="0"/>
              <a:t>Legg</a:t>
            </a:r>
            <a:r>
              <a:rPr lang="nb-NO" baseline="0" dirty="0"/>
              <a:t> gjerne inn et </a:t>
            </a:r>
            <a:r>
              <a:rPr lang="nb-NO" dirty="0"/>
              <a:t>portrett av personen du siterer på dette lysbildet! </a:t>
            </a:r>
          </a:p>
        </p:txBody>
      </p:sp>
      <p:sp>
        <p:nvSpPr>
          <p:cNvPr id="9" name="Title 40"/>
          <p:cNvSpPr txBox="1">
            <a:spLocks/>
          </p:cNvSpPr>
          <p:nvPr/>
        </p:nvSpPr>
        <p:spPr>
          <a:xfrm>
            <a:off x="1234800" y="677135"/>
            <a:ext cx="1228822" cy="1097222"/>
          </a:xfrm>
          <a:prstGeom prst="rect">
            <a:avLst/>
          </a:prstGeom>
        </p:spPr>
        <p:txBody>
          <a:bodyPr lIns="0"/>
          <a:lstStyle>
            <a:lvl1pPr algn="l"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gn="ctr"/>
            <a:r>
              <a:rPr lang="nb-NO" sz="15000" dirty="0">
                <a:solidFill>
                  <a:srgbClr val="FA6100"/>
                </a:solidFill>
                <a:latin typeface="Georgia" charset="0"/>
                <a:ea typeface="Georgia" charset="0"/>
                <a:cs typeface="Georgia" charset="0"/>
              </a:rPr>
              <a:t>”</a:t>
            </a:r>
            <a:endParaRPr lang="en-US" sz="15000" dirty="0">
              <a:solidFill>
                <a:srgbClr val="FA6100"/>
              </a:solidFill>
              <a:latin typeface="Georgia" charset="0"/>
              <a:ea typeface="Georgia" charset="0"/>
              <a:cs typeface="Georgia" charset="0"/>
            </a:endParaRPr>
          </a:p>
        </p:txBody>
      </p:sp>
      <p:cxnSp>
        <p:nvCxnSpPr>
          <p:cNvPr id="16" name="Straight Connector 15"/>
          <p:cNvCxnSpPr/>
          <p:nvPr/>
        </p:nvCxnSpPr>
        <p:spPr>
          <a:xfrm>
            <a:off x="1287206" y="5371882"/>
            <a:ext cx="9511858" cy="0"/>
          </a:xfrm>
          <a:prstGeom prst="line">
            <a:avLst/>
          </a:prstGeom>
          <a:ln>
            <a:solidFill>
              <a:srgbClr val="FFCE48"/>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3"/>
          </p:nvPr>
        </p:nvSpPr>
        <p:spPr>
          <a:xfrm>
            <a:off x="8228664" y="2587032"/>
            <a:ext cx="2570400" cy="2772000"/>
          </a:xfrm>
          <a:prstGeom prst="rect">
            <a:avLst/>
          </a:prstGeom>
        </p:spPr>
        <p:txBody>
          <a:bodyPr/>
          <a:lstStyle>
            <a:lvl1pPr marL="0" indent="0">
              <a:buNone/>
              <a:defRPr/>
            </a:lvl1pPr>
          </a:lstStyle>
          <a:p>
            <a:r>
              <a:rPr lang="en-US"/>
              <a:t>Click icon to add picture</a:t>
            </a:r>
            <a:endParaRPr lang="nb-NO" dirty="0"/>
          </a:p>
        </p:txBody>
      </p:sp>
      <p:sp>
        <p:nvSpPr>
          <p:cNvPr id="7" name="Text Placeholder 6"/>
          <p:cNvSpPr>
            <a:spLocks noGrp="1"/>
          </p:cNvSpPr>
          <p:nvPr>
            <p:ph type="body" sz="quarter" idx="14" hasCustomPrompt="1"/>
          </p:nvPr>
        </p:nvSpPr>
        <p:spPr>
          <a:xfrm>
            <a:off x="1234800" y="5035650"/>
            <a:ext cx="4861200" cy="304428"/>
          </a:xfrm>
          <a:prstGeom prst="rect">
            <a:avLst/>
          </a:prstGeom>
        </p:spPr>
        <p:txBody>
          <a:bodyPr>
            <a:noAutofit/>
          </a:bodyPr>
          <a:lstStyle>
            <a:lvl1pPr marL="0" indent="0">
              <a:buNone/>
              <a:defRPr sz="1800">
                <a:latin typeface="+mj-lt"/>
              </a:defRPr>
            </a:lvl1pPr>
          </a:lstStyle>
          <a:p>
            <a:pPr lvl="0"/>
            <a:r>
              <a:rPr lang="nb-NO" noProof="0" dirty="0"/>
              <a:t>Navn</a:t>
            </a:r>
          </a:p>
        </p:txBody>
      </p:sp>
      <p:sp>
        <p:nvSpPr>
          <p:cNvPr id="18" name="Text Placeholder 6"/>
          <p:cNvSpPr>
            <a:spLocks noGrp="1"/>
          </p:cNvSpPr>
          <p:nvPr>
            <p:ph type="body" sz="quarter" idx="15" hasCustomPrompt="1"/>
          </p:nvPr>
        </p:nvSpPr>
        <p:spPr>
          <a:xfrm>
            <a:off x="1234800" y="5403686"/>
            <a:ext cx="4859514" cy="304428"/>
          </a:xfrm>
          <a:prstGeom prst="rect">
            <a:avLst/>
          </a:prstGeom>
        </p:spPr>
        <p:txBody>
          <a:bodyPr>
            <a:noAutofit/>
          </a:bodyPr>
          <a:lstStyle>
            <a:lvl1pPr marL="0" indent="0">
              <a:buNone/>
              <a:defRPr sz="1600" i="1">
                <a:latin typeface="+mj-lt"/>
              </a:defRPr>
            </a:lvl1pPr>
          </a:lstStyle>
          <a:p>
            <a:pPr lvl="0"/>
            <a:r>
              <a:rPr lang="nb-NO" noProof="0" dirty="0"/>
              <a:t>Rolle</a:t>
            </a:r>
          </a:p>
        </p:txBody>
      </p:sp>
    </p:spTree>
    <p:extLst>
      <p:ext uri="{BB962C8B-B14F-4D97-AF65-F5344CB8AC3E}">
        <p14:creationId xmlns:p14="http://schemas.microsoft.com/office/powerpoint/2010/main" val="172441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itat med stort bilde">
    <p:spTree>
      <p:nvGrpSpPr>
        <p:cNvPr id="1" name=""/>
        <p:cNvGrpSpPr/>
        <p:nvPr/>
      </p:nvGrpSpPr>
      <p:grpSpPr>
        <a:xfrm>
          <a:off x="0" y="0"/>
          <a:ext cx="0" cy="0"/>
          <a:chOff x="0" y="0"/>
          <a:chExt cx="0" cy="0"/>
        </a:xfrm>
      </p:grpSpPr>
      <p:sp>
        <p:nvSpPr>
          <p:cNvPr id="2" name="Title 1"/>
          <p:cNvSpPr>
            <a:spLocks noGrp="1"/>
          </p:cNvSpPr>
          <p:nvPr>
            <p:ph type="ctrTitle"/>
          </p:nvPr>
        </p:nvSpPr>
        <p:spPr>
          <a:xfrm>
            <a:off x="1234800" y="1774358"/>
            <a:ext cx="5387456" cy="2845350"/>
          </a:xfrm>
        </p:spPr>
        <p:txBody>
          <a:bodyPr anchor="t">
            <a:noAutofit/>
          </a:bodyPr>
          <a:lstStyle>
            <a:lvl1pPr algn="l">
              <a:defRPr sz="4500" b="1" i="1"/>
            </a:lvl1pPr>
          </a:lstStyle>
          <a:p>
            <a:r>
              <a:rPr lang="en-US" noProof="0"/>
              <a:t>Click to edit Master title style</a:t>
            </a:r>
            <a:endParaRPr lang="nb-NO" noProof="0" dirty="0"/>
          </a:p>
        </p:txBody>
      </p:sp>
      <p:sp>
        <p:nvSpPr>
          <p:cNvPr id="6" name="Slide Number Placeholder 5"/>
          <p:cNvSpPr>
            <a:spLocks noGrp="1"/>
          </p:cNvSpPr>
          <p:nvPr>
            <p:ph type="sldNum" sz="quarter" idx="12"/>
          </p:nvPr>
        </p:nvSpPr>
        <p:spPr/>
        <p:txBody>
          <a:bodyPr/>
          <a:lstStyle/>
          <a:p>
            <a:fld id="{618FBC2E-150B-49D4-A5E9-D014A10F5E5B}" type="slidenum">
              <a:rPr lang="nb-NO" smtClean="0"/>
              <a:t>‹#›</a:t>
            </a:fld>
            <a:endParaRPr lang="nb-NO"/>
          </a:p>
        </p:txBody>
      </p:sp>
      <p:grpSp>
        <p:nvGrpSpPr>
          <p:cNvPr id="11" name="Group 10"/>
          <p:cNvGrpSpPr/>
          <p:nvPr/>
        </p:nvGrpSpPr>
        <p:grpSpPr>
          <a:xfrm>
            <a:off x="11950995" y="657823"/>
            <a:ext cx="241005" cy="659219"/>
            <a:chOff x="11950995" y="552893"/>
            <a:chExt cx="241005" cy="659219"/>
          </a:xfrm>
        </p:grpSpPr>
        <p:sp>
          <p:nvSpPr>
            <p:cNvPr id="12" name="Rectangle 11"/>
            <p:cNvSpPr/>
            <p:nvPr/>
          </p:nvSpPr>
          <p:spPr>
            <a:xfrm>
              <a:off x="11950995" y="552893"/>
              <a:ext cx="241005" cy="6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p:spPr>
        </p:pic>
      </p:grpSp>
      <p:sp>
        <p:nvSpPr>
          <p:cNvPr id="14" name="TextBox 13"/>
          <p:cNvSpPr txBox="1"/>
          <p:nvPr/>
        </p:nvSpPr>
        <p:spPr>
          <a:xfrm>
            <a:off x="0" y="-485276"/>
            <a:ext cx="6616107" cy="369332"/>
          </a:xfrm>
          <a:prstGeom prst="rect">
            <a:avLst/>
          </a:prstGeom>
          <a:noFill/>
          <a:ln w="12700">
            <a:solidFill>
              <a:srgbClr val="FF0000"/>
            </a:solidFill>
          </a:ln>
        </p:spPr>
        <p:txBody>
          <a:bodyPr wrap="none" rtlCol="0">
            <a:spAutoFit/>
          </a:bodyPr>
          <a:lstStyle/>
          <a:p>
            <a:r>
              <a:rPr lang="nb-NO" dirty="0"/>
              <a:t>Legg</a:t>
            </a:r>
            <a:r>
              <a:rPr lang="nb-NO" baseline="0" dirty="0"/>
              <a:t> gjerne inn et </a:t>
            </a:r>
            <a:r>
              <a:rPr lang="nb-NO" dirty="0"/>
              <a:t>portrett av personen du siterer på dette lysbildet! </a:t>
            </a:r>
          </a:p>
        </p:txBody>
      </p:sp>
      <p:sp>
        <p:nvSpPr>
          <p:cNvPr id="9" name="Title 40"/>
          <p:cNvSpPr txBox="1">
            <a:spLocks/>
          </p:cNvSpPr>
          <p:nvPr/>
        </p:nvSpPr>
        <p:spPr>
          <a:xfrm>
            <a:off x="1234800" y="677135"/>
            <a:ext cx="1228822" cy="1097222"/>
          </a:xfrm>
          <a:prstGeom prst="rect">
            <a:avLst/>
          </a:prstGeom>
        </p:spPr>
        <p:txBody>
          <a:bodyPr lIns="0"/>
          <a:lstStyle>
            <a:lvl1pPr algn="l"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gn="ctr"/>
            <a:r>
              <a:rPr lang="nb-NO" sz="15000" dirty="0">
                <a:solidFill>
                  <a:srgbClr val="FA6100"/>
                </a:solidFill>
                <a:latin typeface="Georgia" charset="0"/>
                <a:ea typeface="Georgia" charset="0"/>
                <a:cs typeface="Georgia" charset="0"/>
              </a:rPr>
              <a:t>”</a:t>
            </a:r>
            <a:endParaRPr lang="en-US" sz="15000" dirty="0">
              <a:solidFill>
                <a:srgbClr val="FA6100"/>
              </a:solidFill>
              <a:latin typeface="Georgia" charset="0"/>
              <a:ea typeface="Georgia" charset="0"/>
              <a:cs typeface="Georgia" charset="0"/>
            </a:endParaRPr>
          </a:p>
        </p:txBody>
      </p:sp>
      <p:cxnSp>
        <p:nvCxnSpPr>
          <p:cNvPr id="16" name="Straight Connector 15"/>
          <p:cNvCxnSpPr/>
          <p:nvPr/>
        </p:nvCxnSpPr>
        <p:spPr>
          <a:xfrm>
            <a:off x="1234800" y="5371882"/>
            <a:ext cx="9511858" cy="0"/>
          </a:xfrm>
          <a:prstGeom prst="line">
            <a:avLst/>
          </a:prstGeom>
          <a:ln>
            <a:solidFill>
              <a:srgbClr val="FFCE48"/>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3"/>
          </p:nvPr>
        </p:nvSpPr>
        <p:spPr>
          <a:xfrm>
            <a:off x="6961513" y="1348999"/>
            <a:ext cx="5230486" cy="5509002"/>
          </a:xfrm>
          <a:prstGeom prst="rect">
            <a:avLst/>
          </a:prstGeom>
        </p:spPr>
        <p:txBody>
          <a:bodyPr/>
          <a:lstStyle>
            <a:lvl1pPr marL="0" indent="0">
              <a:buNone/>
              <a:defRPr/>
            </a:lvl1pPr>
          </a:lstStyle>
          <a:p>
            <a:r>
              <a:rPr lang="en-US"/>
              <a:t>Click icon to add picture</a:t>
            </a:r>
            <a:endParaRPr lang="nb-NO" dirty="0"/>
          </a:p>
        </p:txBody>
      </p:sp>
      <p:sp>
        <p:nvSpPr>
          <p:cNvPr id="15" name="Text Placeholder 6"/>
          <p:cNvSpPr>
            <a:spLocks noGrp="1"/>
          </p:cNvSpPr>
          <p:nvPr>
            <p:ph type="body" sz="quarter" idx="14" hasCustomPrompt="1"/>
          </p:nvPr>
        </p:nvSpPr>
        <p:spPr>
          <a:xfrm>
            <a:off x="1234800" y="5035650"/>
            <a:ext cx="4861200" cy="304428"/>
          </a:xfrm>
          <a:prstGeom prst="rect">
            <a:avLst/>
          </a:prstGeom>
        </p:spPr>
        <p:txBody>
          <a:bodyPr>
            <a:noAutofit/>
          </a:bodyPr>
          <a:lstStyle>
            <a:lvl1pPr marL="0" indent="0">
              <a:buNone/>
              <a:defRPr sz="1800">
                <a:latin typeface="+mj-lt"/>
              </a:defRPr>
            </a:lvl1pPr>
          </a:lstStyle>
          <a:p>
            <a:pPr lvl="0"/>
            <a:r>
              <a:rPr lang="nb-NO" noProof="0" dirty="0"/>
              <a:t>Navn</a:t>
            </a:r>
          </a:p>
        </p:txBody>
      </p:sp>
      <p:sp>
        <p:nvSpPr>
          <p:cNvPr id="18" name="Text Placeholder 6"/>
          <p:cNvSpPr>
            <a:spLocks noGrp="1"/>
          </p:cNvSpPr>
          <p:nvPr>
            <p:ph type="body" sz="quarter" idx="15" hasCustomPrompt="1"/>
          </p:nvPr>
        </p:nvSpPr>
        <p:spPr>
          <a:xfrm>
            <a:off x="1234800" y="5403686"/>
            <a:ext cx="4859514" cy="304428"/>
          </a:xfrm>
          <a:prstGeom prst="rect">
            <a:avLst/>
          </a:prstGeom>
        </p:spPr>
        <p:txBody>
          <a:bodyPr>
            <a:noAutofit/>
          </a:bodyPr>
          <a:lstStyle>
            <a:lvl1pPr marL="0" indent="0">
              <a:buNone/>
              <a:defRPr sz="1600" i="1">
                <a:latin typeface="+mj-lt"/>
              </a:defRPr>
            </a:lvl1pPr>
          </a:lstStyle>
          <a:p>
            <a:pPr lvl="0"/>
            <a:r>
              <a:rPr lang="nb-NO" noProof="0" dirty="0"/>
              <a:t>Rolle</a:t>
            </a:r>
          </a:p>
        </p:txBody>
      </p:sp>
    </p:spTree>
    <p:extLst>
      <p:ext uri="{BB962C8B-B14F-4D97-AF65-F5344CB8AC3E}">
        <p14:creationId xmlns:p14="http://schemas.microsoft.com/office/powerpoint/2010/main" val="514577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n tittel">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0000" tIns="45720" rIns="91440" bIns="45720" rtlCol="0" anchor="b">
            <a:noAutofit/>
          </a:bodyPr>
          <a:lstStyle>
            <a:lvl1pPr>
              <a:defRPr lang="nb-NO" noProof="0" dirty="0"/>
            </a:lvl1pPr>
          </a:lstStyle>
          <a:p>
            <a:pPr lvl="0"/>
            <a:r>
              <a:rPr lang="en-US" noProof="0"/>
              <a:t>Click to edit Master title style</a:t>
            </a:r>
            <a:endParaRPr lang="nb-NO" noProof="0" dirty="0"/>
          </a:p>
        </p:txBody>
      </p:sp>
      <p:sp>
        <p:nvSpPr>
          <p:cNvPr id="6" name="Slide Number Placeholder 5"/>
          <p:cNvSpPr>
            <a:spLocks noGrp="1"/>
          </p:cNvSpPr>
          <p:nvPr>
            <p:ph type="sldNum" sz="quarter" idx="12"/>
          </p:nvPr>
        </p:nvSpPr>
        <p:spPr/>
        <p:txBody>
          <a:bodyPr/>
          <a:lstStyle/>
          <a:p>
            <a:fld id="{618FBC2E-150B-49D4-A5E9-D014A10F5E5B}" type="slidenum">
              <a:rPr lang="nb-NO" smtClean="0"/>
              <a:t>‹#›</a:t>
            </a:fld>
            <a:endParaRPr lang="nb-NO"/>
          </a:p>
        </p:txBody>
      </p:sp>
      <p:cxnSp>
        <p:nvCxnSpPr>
          <p:cNvPr id="7" name="Straight Connector 6"/>
          <p:cNvCxnSpPr/>
          <p:nvPr/>
        </p:nvCxnSpPr>
        <p:spPr>
          <a:xfrm>
            <a:off x="1329176" y="1328149"/>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21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ransje øy på svart">
    <p:bg>
      <p:bgPr>
        <a:solidFill>
          <a:srgbClr val="000000"/>
        </a:solidFill>
        <a:effectLst/>
      </p:bgPr>
    </p:bg>
    <p:spTree>
      <p:nvGrpSpPr>
        <p:cNvPr id="1" name=""/>
        <p:cNvGrpSpPr/>
        <p:nvPr/>
      </p:nvGrpSpPr>
      <p:grpSpPr>
        <a:xfrm>
          <a:off x="0" y="0"/>
          <a:ext cx="0" cy="0"/>
          <a:chOff x="0" y="0"/>
          <a:chExt cx="0" cy="0"/>
        </a:xfrm>
      </p:grpSpPr>
      <p:pic>
        <p:nvPicPr>
          <p:cNvPr id="5" name="Picture 4" descr="Bouvetoya_Hele(manipulertSammen)_RGB_lowr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03066" y="1044434"/>
            <a:ext cx="6785868" cy="5076564"/>
          </a:xfrm>
          <a:prstGeom prst="rect">
            <a:avLst/>
          </a:prstGeom>
        </p:spPr>
      </p:pic>
    </p:spTree>
    <p:extLst>
      <p:ext uri="{BB962C8B-B14F-4D97-AF65-F5344CB8AC3E}">
        <p14:creationId xmlns:p14="http://schemas.microsoft.com/office/powerpoint/2010/main" val="340653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8FBC2E-150B-49D4-A5E9-D014A10F5E5B}" type="slidenum">
              <a:rPr lang="nb-NO" smtClean="0"/>
              <a:t>‹#›</a:t>
            </a:fld>
            <a:endParaRPr lang="nb-NO"/>
          </a:p>
        </p:txBody>
      </p:sp>
    </p:spTree>
    <p:extLst>
      <p:ext uri="{BB962C8B-B14F-4D97-AF65-F5344CB8AC3E}">
        <p14:creationId xmlns:p14="http://schemas.microsoft.com/office/powerpoint/2010/main" val="387135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ilde med grått lag og hvit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11906" y="0"/>
            <a:ext cx="12192000" cy="6858000"/>
          </a:xfrm>
          <a:prstGeom prst="rect">
            <a:avLst/>
          </a:prstGeom>
          <a:solidFill>
            <a:srgbClr val="000000">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5646000" y="3603452"/>
            <a:ext cx="90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0" y="-726090"/>
            <a:ext cx="9623468" cy="646331"/>
          </a:xfrm>
          <a:prstGeom prst="rect">
            <a:avLst/>
          </a:prstGeom>
          <a:noFill/>
          <a:ln w="12700">
            <a:solidFill>
              <a:srgbClr val="FF0000"/>
            </a:solidFill>
          </a:ln>
        </p:spPr>
        <p:txBody>
          <a:bodyPr wrap="none" rtlCol="0">
            <a:spAutoFit/>
          </a:bodyPr>
          <a:lstStyle/>
          <a:p>
            <a:r>
              <a:rPr lang="nb-NO" dirty="0"/>
              <a:t>Dette bakgrunnsbildet kan byttes ut ved å formatere bakgrunnen på lysbildet. </a:t>
            </a:r>
            <a:br>
              <a:rPr lang="nb-NO" dirty="0"/>
            </a:br>
            <a:r>
              <a:rPr lang="nb-NO" dirty="0"/>
              <a:t>Høyreklikk på bakgrunnen, velg «Formater bakgrunn», «Bilde…» </a:t>
            </a:r>
            <a:r>
              <a:rPr lang="nb-NO" baseline="0" dirty="0"/>
              <a:t>og velg et annet bilde som bakgrunn</a:t>
            </a:r>
            <a:endParaRPr lang="nb-NO" dirty="0"/>
          </a:p>
        </p:txBody>
      </p:sp>
      <p:grpSp>
        <p:nvGrpSpPr>
          <p:cNvPr id="21" name="Group 20"/>
          <p:cNvGrpSpPr/>
          <p:nvPr userDrawn="1"/>
        </p:nvGrpSpPr>
        <p:grpSpPr>
          <a:xfrm>
            <a:off x="11950995" y="552893"/>
            <a:ext cx="241005" cy="659219"/>
            <a:chOff x="11950995" y="552893"/>
            <a:chExt cx="241005" cy="659219"/>
          </a:xfrm>
        </p:grpSpPr>
        <p:sp>
          <p:nvSpPr>
            <p:cNvPr id="22" name="Rectangle 21"/>
            <p:cNvSpPr/>
            <p:nvPr/>
          </p:nvSpPr>
          <p:spPr>
            <a:xfrm>
              <a:off x="11950995" y="552893"/>
              <a:ext cx="241005" cy="6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rot="5400000">
              <a:off x="11829714" y="828836"/>
              <a:ext cx="506509" cy="139290"/>
            </a:xfrm>
            <a:prstGeom prst="rect">
              <a:avLst/>
            </a:prstGeom>
          </p:spPr>
        </p:pic>
      </p:grpSp>
      <p:sp>
        <p:nvSpPr>
          <p:cNvPr id="11" name="Title 15"/>
          <p:cNvSpPr>
            <a:spLocks noGrp="1"/>
          </p:cNvSpPr>
          <p:nvPr>
            <p:ph type="title"/>
          </p:nvPr>
        </p:nvSpPr>
        <p:spPr>
          <a:xfrm>
            <a:off x="2521744" y="2068449"/>
            <a:ext cx="7208044" cy="1317689"/>
          </a:xfrm>
          <a:noFill/>
        </p:spPr>
        <p:txBody>
          <a:bodyPr anchor="b">
            <a:noAutofit/>
          </a:bodyPr>
          <a:lstStyle>
            <a:lvl1pPr algn="ctr">
              <a:defRPr>
                <a:solidFill>
                  <a:schemeClr val="bg1"/>
                </a:solidFill>
              </a:defRPr>
            </a:lvl1pPr>
          </a:lstStyle>
          <a:p>
            <a:r>
              <a:rPr lang="en-US" noProof="0"/>
              <a:t>Click to edit Master title style</a:t>
            </a:r>
            <a:endParaRPr lang="nb-NO" noProof="0" dirty="0"/>
          </a:p>
        </p:txBody>
      </p:sp>
      <p:sp>
        <p:nvSpPr>
          <p:cNvPr id="12" name="Subtitle 2"/>
          <p:cNvSpPr>
            <a:spLocks noGrp="1"/>
          </p:cNvSpPr>
          <p:nvPr>
            <p:ph type="subTitle" idx="1"/>
          </p:nvPr>
        </p:nvSpPr>
        <p:spPr>
          <a:xfrm>
            <a:off x="2521744" y="3859702"/>
            <a:ext cx="7208044" cy="841606"/>
          </a:xfrm>
        </p:spPr>
        <p:txBody>
          <a:bodyPr>
            <a:normAutofit/>
          </a:bodyPr>
          <a:lstStyle>
            <a:lvl1pPr marL="0" indent="0" algn="ctr">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nb-NO" noProof="0" dirty="0"/>
          </a:p>
        </p:txBody>
      </p:sp>
    </p:spTree>
    <p:extLst>
      <p:ext uri="{BB962C8B-B14F-4D97-AF65-F5344CB8AC3E}">
        <p14:creationId xmlns:p14="http://schemas.microsoft.com/office/powerpoint/2010/main" val="348630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ørste steg">
    <p:spTree>
      <p:nvGrpSpPr>
        <p:cNvPr id="1" name=""/>
        <p:cNvGrpSpPr/>
        <p:nvPr/>
      </p:nvGrpSpPr>
      <p:grpSpPr>
        <a:xfrm>
          <a:off x="0" y="0"/>
          <a:ext cx="0" cy="0"/>
          <a:chOff x="0" y="0"/>
          <a:chExt cx="0" cy="0"/>
        </a:xfrm>
      </p:grpSpPr>
      <p:sp>
        <p:nvSpPr>
          <p:cNvPr id="21" name="Rectangle 20"/>
          <p:cNvSpPr/>
          <p:nvPr/>
        </p:nvSpPr>
        <p:spPr>
          <a:xfrm>
            <a:off x="1381990" y="2413123"/>
            <a:ext cx="5776047" cy="2688813"/>
          </a:xfrm>
          <a:prstGeom prst="rect">
            <a:avLst/>
          </a:prstGeom>
          <a:solidFill>
            <a:schemeClr val="accent6">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noProof="0" dirty="0"/>
          </a:p>
        </p:txBody>
      </p:sp>
      <p:sp>
        <p:nvSpPr>
          <p:cNvPr id="2" name="Title 1"/>
          <p:cNvSpPr>
            <a:spLocks noGrp="1"/>
          </p:cNvSpPr>
          <p:nvPr>
            <p:ph type="title"/>
          </p:nvPr>
        </p:nvSpPr>
        <p:spPr/>
        <p:txBody>
          <a:bodyPr/>
          <a:lstStyle>
            <a:lvl1pPr>
              <a:defRPr/>
            </a:lvl1pPr>
          </a:lstStyle>
          <a:p>
            <a:r>
              <a:rPr lang="en-US" noProof="0"/>
              <a:t>Click to edit Master title style</a:t>
            </a:r>
            <a:endParaRPr lang="nb-NO" noProof="0" dirty="0"/>
          </a:p>
        </p:txBody>
      </p:sp>
      <p:sp>
        <p:nvSpPr>
          <p:cNvPr id="3" name="Content Placeholder 2"/>
          <p:cNvSpPr>
            <a:spLocks noGrp="1"/>
          </p:cNvSpPr>
          <p:nvPr>
            <p:ph idx="1"/>
          </p:nvPr>
        </p:nvSpPr>
        <p:spPr>
          <a:xfrm>
            <a:off x="1702636" y="2621756"/>
            <a:ext cx="4566682" cy="2148412"/>
          </a:xfrm>
        </p:spPr>
        <p:txBody>
          <a:bodyPr/>
          <a:lstStyle>
            <a:lvl1pPr marL="0" indent="0">
              <a:buNone/>
              <a:defRPr/>
            </a:lvl1pPr>
          </a:lstStyle>
          <a:p>
            <a:pPr lvl="0"/>
            <a:r>
              <a:rPr lang="en-US" noProof="0"/>
              <a:t>Edit Master text styles</a:t>
            </a:r>
          </a:p>
        </p:txBody>
      </p:sp>
      <p:sp>
        <p:nvSpPr>
          <p:cNvPr id="8" name="Slide Number Placeholder 5"/>
          <p:cNvSpPr>
            <a:spLocks noGrp="1"/>
          </p:cNvSpPr>
          <p:nvPr>
            <p:ph type="sldNum" sz="quarter" idx="4"/>
          </p:nvPr>
        </p:nvSpPr>
        <p:spPr>
          <a:xfrm>
            <a:off x="11415713" y="6492875"/>
            <a:ext cx="512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FBC2E-150B-49D4-A5E9-D014A10F5E5B}" type="slidenum">
              <a:rPr lang="nb-NO" noProof="0" smtClean="0"/>
              <a:pPr/>
              <a:t>‹#›</a:t>
            </a:fld>
            <a:endParaRPr lang="nb-NO" noProof="0" dirty="0"/>
          </a:p>
        </p:txBody>
      </p:sp>
      <p:cxnSp>
        <p:nvCxnSpPr>
          <p:cNvPr id="13" name="Straight Connector 12"/>
          <p:cNvCxnSpPr/>
          <p:nvPr/>
        </p:nvCxnSpPr>
        <p:spPr>
          <a:xfrm>
            <a:off x="6100466" y="550537"/>
            <a:ext cx="0" cy="452874"/>
          </a:xfrm>
          <a:prstGeom prst="line">
            <a:avLst/>
          </a:prstGeom>
          <a:ln w="12700" cmpd="sng">
            <a:solidFill>
              <a:schemeClr val="accent1"/>
            </a:solidFill>
            <a:headEnd type="oval"/>
            <a:tailEnd type="none" w="sm" len="sm"/>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6100466" y="5101936"/>
            <a:ext cx="0" cy="1855355"/>
          </a:xfrm>
          <a:prstGeom prst="line">
            <a:avLst/>
          </a:prstGeom>
          <a:ln w="12700" cmpd="sng">
            <a:solidFill>
              <a:schemeClr val="accent1"/>
            </a:solidFill>
            <a:headEnd type="none"/>
            <a:tailEnd type="none" w="sm" len="sm"/>
          </a:ln>
        </p:spPr>
        <p:style>
          <a:lnRef idx="1">
            <a:schemeClr val="accent2"/>
          </a:lnRef>
          <a:fillRef idx="0">
            <a:schemeClr val="accent2"/>
          </a:fillRef>
          <a:effectRef idx="0">
            <a:schemeClr val="accent2"/>
          </a:effectRef>
          <a:fontRef idx="minor">
            <a:schemeClr val="tx1"/>
          </a:fontRef>
        </p:style>
      </p:cxnSp>
      <p:sp>
        <p:nvSpPr>
          <p:cNvPr id="25" name="Title 40"/>
          <p:cNvSpPr txBox="1">
            <a:spLocks/>
          </p:cNvSpPr>
          <p:nvPr/>
        </p:nvSpPr>
        <p:spPr>
          <a:xfrm>
            <a:off x="8248159" y="4088602"/>
            <a:ext cx="1060918" cy="681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algn="ctr"/>
            <a:r>
              <a:rPr lang="nb-NO" sz="2000" noProof="0" dirty="0">
                <a:solidFill>
                  <a:schemeClr val="bg1"/>
                </a:solidFill>
              </a:rPr>
              <a:t>BILDE HER</a:t>
            </a:r>
            <a:endParaRPr lang="nb-NO" sz="2000" b="0" i="1" noProof="0" dirty="0">
              <a:solidFill>
                <a:schemeClr val="bg1"/>
              </a:solidFill>
              <a:latin typeface="Georgia" charset="0"/>
              <a:ea typeface="Georgia" charset="0"/>
              <a:cs typeface="Georgia" charset="0"/>
            </a:endParaRPr>
          </a:p>
        </p:txBody>
      </p:sp>
      <p:cxnSp>
        <p:nvCxnSpPr>
          <p:cNvPr id="26" name="Straight Connector 25"/>
          <p:cNvCxnSpPr/>
          <p:nvPr/>
        </p:nvCxnSpPr>
        <p:spPr>
          <a:xfrm flipV="1">
            <a:off x="1381991" y="2413124"/>
            <a:ext cx="0" cy="2688812"/>
          </a:xfrm>
          <a:prstGeom prst="line">
            <a:avLst/>
          </a:prstGeom>
          <a:ln w="38100">
            <a:solidFill>
              <a:srgbClr val="FF6300"/>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0"/>
          </p:nvPr>
        </p:nvSpPr>
        <p:spPr>
          <a:xfrm>
            <a:off x="6515893" y="3164680"/>
            <a:ext cx="4772025" cy="2879725"/>
          </a:xfrm>
        </p:spPr>
        <p:txBody>
          <a:bodyPr/>
          <a:lstStyle/>
          <a:p>
            <a:r>
              <a:rPr lang="en-US"/>
              <a:t>Click icon to add picture</a:t>
            </a:r>
            <a:endParaRPr lang="nb-NO"/>
          </a:p>
        </p:txBody>
      </p:sp>
      <p:sp>
        <p:nvSpPr>
          <p:cNvPr id="15" name="Text Placeholder 21"/>
          <p:cNvSpPr>
            <a:spLocks noGrp="1"/>
          </p:cNvSpPr>
          <p:nvPr>
            <p:ph type="body" sz="quarter" idx="13"/>
          </p:nvPr>
        </p:nvSpPr>
        <p:spPr>
          <a:xfrm>
            <a:off x="6515893" y="6101342"/>
            <a:ext cx="4772025" cy="315912"/>
          </a:xfrm>
        </p:spPr>
        <p:txBody>
          <a:bodyPr lIns="0">
            <a:noAutofit/>
          </a:bodyPr>
          <a:lstStyle>
            <a:lvl1pPr marL="0" indent="0" algn="r">
              <a:buNone/>
              <a:defRPr sz="1400" b="1" i="1"/>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en-US"/>
              <a:t>Edit Master text styles</a:t>
            </a:r>
          </a:p>
        </p:txBody>
      </p:sp>
    </p:spTree>
    <p:extLst>
      <p:ext uri="{BB962C8B-B14F-4D97-AF65-F5344CB8AC3E}">
        <p14:creationId xmlns:p14="http://schemas.microsoft.com/office/powerpoint/2010/main" val="1843116001"/>
      </p:ext>
    </p:extLst>
  </p:cSld>
  <p:clrMapOvr>
    <a:masterClrMapping/>
  </p:clrMapOvr>
  <p:transition spd="slow">
    <p:push dir="u"/>
  </p:transition>
  <p:extLst mod="1">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ellomsteg tekst og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dirty="0"/>
          </a:p>
        </p:txBody>
      </p:sp>
      <p:sp>
        <p:nvSpPr>
          <p:cNvPr id="3" name="Content Placeholder 2"/>
          <p:cNvSpPr>
            <a:spLocks noGrp="1"/>
          </p:cNvSpPr>
          <p:nvPr>
            <p:ph idx="1"/>
          </p:nvPr>
        </p:nvSpPr>
        <p:spPr>
          <a:xfrm>
            <a:off x="6185419" y="2250714"/>
            <a:ext cx="4567237" cy="3671647"/>
          </a:xfrm>
          <a:solidFill>
            <a:schemeClr val="accent6">
              <a:alpha val="43000"/>
            </a:schemeClr>
          </a:solidFill>
        </p:spPr>
        <p:txBody>
          <a:bodyPr/>
          <a:lstStyle/>
          <a:p>
            <a:pPr lvl="0"/>
            <a:r>
              <a:rPr lang="en-US"/>
              <a:t>Edit Master text styles</a:t>
            </a:r>
          </a:p>
          <a:p>
            <a:pPr lvl="1"/>
            <a:r>
              <a:rPr lang="en-US"/>
              <a:t>Second level</a:t>
            </a:r>
          </a:p>
        </p:txBody>
      </p:sp>
      <p:sp>
        <p:nvSpPr>
          <p:cNvPr id="8" name="Slide Number Placeholder 5"/>
          <p:cNvSpPr>
            <a:spLocks noGrp="1"/>
          </p:cNvSpPr>
          <p:nvPr>
            <p:ph type="sldNum" sz="quarter" idx="4"/>
          </p:nvPr>
        </p:nvSpPr>
        <p:spPr>
          <a:xfrm>
            <a:off x="11415713" y="6492875"/>
            <a:ext cx="512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FBC2E-150B-49D4-A5E9-D014A10F5E5B}" type="slidenum">
              <a:rPr lang="nb-NO" smtClean="0"/>
              <a:pPr/>
              <a:t>‹#›</a:t>
            </a:fld>
            <a:endParaRPr lang="nb-NO" dirty="0"/>
          </a:p>
        </p:txBody>
      </p:sp>
      <p:cxnSp>
        <p:nvCxnSpPr>
          <p:cNvPr id="6" name="Straight Connector 5"/>
          <p:cNvCxnSpPr/>
          <p:nvPr/>
        </p:nvCxnSpPr>
        <p:spPr>
          <a:xfrm>
            <a:off x="6094933" y="-414867"/>
            <a:ext cx="0" cy="1277312"/>
          </a:xfrm>
          <a:prstGeom prst="line">
            <a:avLst/>
          </a:prstGeom>
          <a:ln w="12700" cmpd="sng">
            <a:solidFill>
              <a:schemeClr val="accent1"/>
            </a:solidFill>
            <a:headEnd type="oval"/>
            <a:tailEnd type="none" w="sm" len="sm"/>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H="1">
            <a:off x="6093868" y="5922361"/>
            <a:ext cx="2131" cy="1892059"/>
          </a:xfrm>
          <a:prstGeom prst="line">
            <a:avLst/>
          </a:prstGeom>
          <a:ln w="12700" cmpd="sng">
            <a:solidFill>
              <a:schemeClr val="accent1"/>
            </a:solidFill>
            <a:headEnd type="none"/>
            <a:tailEnd type="none" w="sm" len="sm"/>
          </a:ln>
        </p:spPr>
        <p:style>
          <a:lnRef idx="1">
            <a:schemeClr val="accent2"/>
          </a:lnRef>
          <a:fillRef idx="0">
            <a:schemeClr val="accent2"/>
          </a:fillRef>
          <a:effectRef idx="0">
            <a:schemeClr val="accent2"/>
          </a:effectRef>
          <a:fontRef idx="minor">
            <a:schemeClr val="tx1"/>
          </a:fontRef>
        </p:style>
      </p:cxnSp>
      <p:sp>
        <p:nvSpPr>
          <p:cNvPr id="5" name="Picture Placeholder 4"/>
          <p:cNvSpPr>
            <a:spLocks noGrp="1"/>
          </p:cNvSpPr>
          <p:nvPr>
            <p:ph type="pic" sz="quarter" idx="10"/>
          </p:nvPr>
        </p:nvSpPr>
        <p:spPr>
          <a:xfrm>
            <a:off x="2000250" y="1815306"/>
            <a:ext cx="4014788" cy="4459881"/>
          </a:xfrm>
        </p:spPr>
        <p:txBody>
          <a:bodyPr/>
          <a:lstStyle/>
          <a:p>
            <a:r>
              <a:rPr lang="en-US"/>
              <a:t>Click icon to add picture</a:t>
            </a:r>
            <a:endParaRPr lang="nb-NO"/>
          </a:p>
        </p:txBody>
      </p:sp>
      <p:sp>
        <p:nvSpPr>
          <p:cNvPr id="12" name="Text Placeholder 21"/>
          <p:cNvSpPr>
            <a:spLocks noGrp="1"/>
          </p:cNvSpPr>
          <p:nvPr>
            <p:ph type="body" sz="quarter" idx="13"/>
          </p:nvPr>
        </p:nvSpPr>
        <p:spPr>
          <a:xfrm>
            <a:off x="2000250" y="6316855"/>
            <a:ext cx="3286125" cy="315912"/>
          </a:xfrm>
        </p:spPr>
        <p:txBody>
          <a:bodyPr lIns="0">
            <a:noAutofit/>
          </a:bodyPr>
          <a:lstStyle>
            <a:lvl1pPr marL="0" indent="0">
              <a:buNone/>
              <a:defRPr sz="1400" b="1" i="1"/>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en-US"/>
              <a:t>Edit Master text styles</a:t>
            </a:r>
          </a:p>
        </p:txBody>
      </p:sp>
    </p:spTree>
    <p:extLst>
      <p:ext uri="{BB962C8B-B14F-4D97-AF65-F5344CB8AC3E}">
        <p14:creationId xmlns:p14="http://schemas.microsoft.com/office/powerpoint/2010/main" val="2483796630"/>
      </p:ext>
    </p:extLst>
  </p:cSld>
  <p:clrMapOvr>
    <a:masterClrMapping/>
  </p:clrMapOvr>
  <p:transition spd="slow">
    <p:push dir="u"/>
  </p:transition>
  <p:extLst mod="1">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llomsteg 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dirty="0"/>
          </a:p>
        </p:txBody>
      </p:sp>
      <p:sp>
        <p:nvSpPr>
          <p:cNvPr id="8" name="Slide Number Placeholder 5"/>
          <p:cNvSpPr>
            <a:spLocks noGrp="1"/>
          </p:cNvSpPr>
          <p:nvPr>
            <p:ph type="sldNum" sz="quarter" idx="4"/>
          </p:nvPr>
        </p:nvSpPr>
        <p:spPr>
          <a:xfrm>
            <a:off x="11415713" y="6492875"/>
            <a:ext cx="512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FBC2E-150B-49D4-A5E9-D014A10F5E5B}" type="slidenum">
              <a:rPr lang="nb-NO" smtClean="0"/>
              <a:pPr/>
              <a:t>‹#›</a:t>
            </a:fld>
            <a:endParaRPr lang="nb-NO" dirty="0"/>
          </a:p>
        </p:txBody>
      </p:sp>
      <p:cxnSp>
        <p:nvCxnSpPr>
          <p:cNvPr id="6" name="Straight Connector 5"/>
          <p:cNvCxnSpPr/>
          <p:nvPr/>
        </p:nvCxnSpPr>
        <p:spPr>
          <a:xfrm>
            <a:off x="6094933" y="-414867"/>
            <a:ext cx="0" cy="1277312"/>
          </a:xfrm>
          <a:prstGeom prst="line">
            <a:avLst/>
          </a:prstGeom>
          <a:ln w="12700" cmpd="sng">
            <a:solidFill>
              <a:schemeClr val="accent1"/>
            </a:solidFill>
            <a:headEnd type="oval"/>
            <a:tailEnd type="none" w="sm" len="sm"/>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H="1">
            <a:off x="6093868" y="5922361"/>
            <a:ext cx="2131" cy="1892059"/>
          </a:xfrm>
          <a:prstGeom prst="line">
            <a:avLst/>
          </a:prstGeom>
          <a:ln w="12700" cmpd="sng">
            <a:solidFill>
              <a:schemeClr val="accent1"/>
            </a:solidFill>
            <a:headEnd type="none"/>
            <a:tailEnd type="none" w="sm" len="s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85724622"/>
      </p:ext>
    </p:extLst>
  </p:cSld>
  <p:clrMapOvr>
    <a:masterClrMapping/>
  </p:clrMapOvr>
  <p:transition spd="slow">
    <p:push dir="u"/>
  </p:transition>
  <p:extLst mod="1">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ellomsteg tre bilder">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8510116" y="4322957"/>
            <a:ext cx="2263775" cy="1935162"/>
          </a:xfrm>
        </p:spPr>
        <p:txBody>
          <a:bodyPr/>
          <a:lstStyle/>
          <a:p>
            <a:r>
              <a:rPr lang="en-US"/>
              <a:t>Click icon to add picture</a:t>
            </a:r>
            <a:endParaRPr lang="nb-NO"/>
          </a:p>
        </p:txBody>
      </p:sp>
      <p:sp>
        <p:nvSpPr>
          <p:cNvPr id="2" name="Title 1"/>
          <p:cNvSpPr>
            <a:spLocks noGrp="1"/>
          </p:cNvSpPr>
          <p:nvPr>
            <p:ph type="title"/>
          </p:nvPr>
        </p:nvSpPr>
        <p:spPr/>
        <p:txBody>
          <a:bodyPr/>
          <a:lstStyle>
            <a:lvl1pPr>
              <a:defRPr/>
            </a:lvl1pPr>
          </a:lstStyle>
          <a:p>
            <a:r>
              <a:rPr lang="en-US"/>
              <a:t>Click to edit Master title style</a:t>
            </a:r>
            <a:endParaRPr lang="nb-NO" dirty="0"/>
          </a:p>
        </p:txBody>
      </p:sp>
      <p:sp>
        <p:nvSpPr>
          <p:cNvPr id="8" name="Slide Number Placeholder 5"/>
          <p:cNvSpPr>
            <a:spLocks noGrp="1"/>
          </p:cNvSpPr>
          <p:nvPr>
            <p:ph type="sldNum" sz="quarter" idx="4"/>
          </p:nvPr>
        </p:nvSpPr>
        <p:spPr>
          <a:xfrm>
            <a:off x="11415713" y="6492875"/>
            <a:ext cx="512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FBC2E-150B-49D4-A5E9-D014A10F5E5B}" type="slidenum">
              <a:rPr lang="nb-NO" smtClean="0"/>
              <a:pPr/>
              <a:t>‹#›</a:t>
            </a:fld>
            <a:endParaRPr lang="nb-NO" dirty="0"/>
          </a:p>
        </p:txBody>
      </p:sp>
      <p:cxnSp>
        <p:nvCxnSpPr>
          <p:cNvPr id="6" name="Straight Connector 5"/>
          <p:cNvCxnSpPr/>
          <p:nvPr/>
        </p:nvCxnSpPr>
        <p:spPr>
          <a:xfrm>
            <a:off x="6094933" y="-414867"/>
            <a:ext cx="0" cy="1277312"/>
          </a:xfrm>
          <a:prstGeom prst="line">
            <a:avLst/>
          </a:prstGeom>
          <a:ln w="12700" cmpd="sng">
            <a:solidFill>
              <a:schemeClr val="accent1"/>
            </a:solidFill>
            <a:headEnd type="oval"/>
            <a:tailEnd type="none" w="sm" len="sm"/>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H="1">
            <a:off x="6093868" y="5922361"/>
            <a:ext cx="2131" cy="1892059"/>
          </a:xfrm>
          <a:prstGeom prst="line">
            <a:avLst/>
          </a:prstGeom>
          <a:ln w="12700" cmpd="sng">
            <a:solidFill>
              <a:schemeClr val="accent1"/>
            </a:solidFill>
            <a:headEnd type="none"/>
            <a:tailEnd type="none" w="sm" len="sm"/>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0" y="6941012"/>
            <a:ext cx="3481787" cy="369332"/>
          </a:xfrm>
          <a:prstGeom prst="rect">
            <a:avLst/>
          </a:prstGeom>
          <a:noFill/>
          <a:ln w="12700">
            <a:solidFill>
              <a:srgbClr val="FF0000"/>
            </a:solidFill>
          </a:ln>
        </p:spPr>
        <p:txBody>
          <a:bodyPr wrap="none" rtlCol="0">
            <a:spAutoFit/>
          </a:bodyPr>
          <a:lstStyle/>
          <a:p>
            <a:r>
              <a:rPr lang="nb-NO" dirty="0"/>
              <a:t>Husk å kreditere fotografen/kilden!</a:t>
            </a:r>
          </a:p>
        </p:txBody>
      </p:sp>
      <p:sp>
        <p:nvSpPr>
          <p:cNvPr id="5" name="Picture Placeholder 4"/>
          <p:cNvSpPr>
            <a:spLocks noGrp="1"/>
          </p:cNvSpPr>
          <p:nvPr>
            <p:ph type="pic" sz="quarter" idx="10"/>
          </p:nvPr>
        </p:nvSpPr>
        <p:spPr>
          <a:xfrm>
            <a:off x="1234800" y="3787969"/>
            <a:ext cx="4052887" cy="2470150"/>
          </a:xfrm>
          <a:noFill/>
        </p:spPr>
        <p:txBody>
          <a:bodyPr/>
          <a:lstStyle/>
          <a:p>
            <a:r>
              <a:rPr lang="en-US"/>
              <a:t>Click icon to add picture</a:t>
            </a:r>
            <a:endParaRPr lang="nb-NO" dirty="0"/>
          </a:p>
        </p:txBody>
      </p:sp>
      <p:sp>
        <p:nvSpPr>
          <p:cNvPr id="10" name="Picture Placeholder 9"/>
          <p:cNvSpPr>
            <a:spLocks noGrp="1"/>
          </p:cNvSpPr>
          <p:nvPr>
            <p:ph type="pic" sz="quarter" idx="11"/>
          </p:nvPr>
        </p:nvSpPr>
        <p:spPr>
          <a:xfrm>
            <a:off x="4355972" y="2678842"/>
            <a:ext cx="4800600" cy="2787650"/>
          </a:xfrm>
        </p:spPr>
        <p:txBody>
          <a:bodyPr/>
          <a:lstStyle/>
          <a:p>
            <a:r>
              <a:rPr lang="en-US"/>
              <a:t>Click icon to add picture</a:t>
            </a:r>
            <a:endParaRPr lang="nb-NO"/>
          </a:p>
        </p:txBody>
      </p:sp>
      <p:sp>
        <p:nvSpPr>
          <p:cNvPr id="22" name="Text Placeholder 21"/>
          <p:cNvSpPr>
            <a:spLocks noGrp="1"/>
          </p:cNvSpPr>
          <p:nvPr>
            <p:ph type="body" sz="quarter" idx="13"/>
          </p:nvPr>
        </p:nvSpPr>
        <p:spPr>
          <a:xfrm>
            <a:off x="1234799" y="6301367"/>
            <a:ext cx="4052887" cy="315912"/>
          </a:xfrm>
        </p:spPr>
        <p:txBody>
          <a:bodyPr lIns="0">
            <a:noAutofit/>
          </a:bodyPr>
          <a:lstStyle>
            <a:lvl1pPr marL="0" indent="0">
              <a:buNone/>
              <a:defRPr sz="1400" b="1" i="1"/>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en-US"/>
              <a:t>Edit Master text styles</a:t>
            </a:r>
          </a:p>
        </p:txBody>
      </p:sp>
      <p:sp>
        <p:nvSpPr>
          <p:cNvPr id="23" name="Text Placeholder 21"/>
          <p:cNvSpPr>
            <a:spLocks noGrp="1"/>
          </p:cNvSpPr>
          <p:nvPr>
            <p:ph type="body" sz="quarter" idx="14"/>
          </p:nvPr>
        </p:nvSpPr>
        <p:spPr>
          <a:xfrm>
            <a:off x="8510115" y="6301367"/>
            <a:ext cx="2263775" cy="315912"/>
          </a:xfrm>
        </p:spPr>
        <p:txBody>
          <a:bodyPr lIns="90000" rIns="0">
            <a:noAutofit/>
          </a:bodyPr>
          <a:lstStyle>
            <a:lvl1pPr marL="0" indent="0" algn="r">
              <a:buNone/>
              <a:defRPr sz="1400" b="1" i="1"/>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en-US" noProof="0"/>
              <a:t>Edit Master text styles</a:t>
            </a:r>
          </a:p>
        </p:txBody>
      </p:sp>
      <p:sp>
        <p:nvSpPr>
          <p:cNvPr id="24" name="Text Placeholder 21"/>
          <p:cNvSpPr>
            <a:spLocks noGrp="1"/>
          </p:cNvSpPr>
          <p:nvPr>
            <p:ph type="body" sz="quarter" idx="15"/>
          </p:nvPr>
        </p:nvSpPr>
        <p:spPr>
          <a:xfrm>
            <a:off x="5536406" y="5515704"/>
            <a:ext cx="2757488" cy="315912"/>
          </a:xfrm>
        </p:spPr>
        <p:txBody>
          <a:bodyPr lIns="90000" rIns="0">
            <a:noAutofit/>
          </a:bodyPr>
          <a:lstStyle>
            <a:lvl1pPr marL="0" indent="0" algn="ctr">
              <a:buNone/>
              <a:defRPr sz="1400" b="1" i="1"/>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en-US" noProof="0"/>
              <a:t>Edit Master text styles</a:t>
            </a:r>
          </a:p>
        </p:txBody>
      </p:sp>
      <p:sp>
        <p:nvSpPr>
          <p:cNvPr id="26" name="Text Placeholder 25"/>
          <p:cNvSpPr>
            <a:spLocks noGrp="1"/>
          </p:cNvSpPr>
          <p:nvPr>
            <p:ph type="body" sz="quarter" idx="16"/>
          </p:nvPr>
        </p:nvSpPr>
        <p:spPr>
          <a:xfrm>
            <a:off x="1235075" y="2121692"/>
            <a:ext cx="10145713" cy="363538"/>
          </a:xfrm>
        </p:spPr>
        <p:txBody>
          <a:bodyPr lIns="90000" rIns="90000"/>
          <a:lstStyle>
            <a:lvl1pPr marL="0" indent="0" algn="ctr">
              <a:buNone/>
              <a:defRPr/>
            </a:lvl1pPr>
          </a:lstStyle>
          <a:p>
            <a:pPr lvl="0"/>
            <a:r>
              <a:rPr lang="en-US"/>
              <a:t>Edit Master text styles</a:t>
            </a:r>
          </a:p>
        </p:txBody>
      </p:sp>
    </p:spTree>
    <p:extLst>
      <p:ext uri="{BB962C8B-B14F-4D97-AF65-F5344CB8AC3E}">
        <p14:creationId xmlns:p14="http://schemas.microsoft.com/office/powerpoint/2010/main" val="3669643464"/>
      </p:ext>
    </p:extLst>
  </p:cSld>
  <p:clrMapOvr>
    <a:masterClrMapping/>
  </p:clrMapOvr>
  <p:transition spd="slow">
    <p:push dir="u"/>
  </p:transition>
  <p:extLst mod="1">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ste st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dirty="0"/>
          </a:p>
        </p:txBody>
      </p:sp>
      <p:sp>
        <p:nvSpPr>
          <p:cNvPr id="8" name="Slide Number Placeholder 5"/>
          <p:cNvSpPr>
            <a:spLocks noGrp="1"/>
          </p:cNvSpPr>
          <p:nvPr>
            <p:ph type="sldNum" sz="quarter" idx="4"/>
          </p:nvPr>
        </p:nvSpPr>
        <p:spPr>
          <a:xfrm>
            <a:off x="11415713" y="6492875"/>
            <a:ext cx="512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FBC2E-150B-49D4-A5E9-D014A10F5E5B}" type="slidenum">
              <a:rPr lang="nb-NO" smtClean="0"/>
              <a:pPr/>
              <a:t>‹#›</a:t>
            </a:fld>
            <a:endParaRPr lang="nb-NO" dirty="0"/>
          </a:p>
        </p:txBody>
      </p:sp>
      <p:cxnSp>
        <p:nvCxnSpPr>
          <p:cNvPr id="6" name="Straight Connector 5"/>
          <p:cNvCxnSpPr/>
          <p:nvPr/>
        </p:nvCxnSpPr>
        <p:spPr>
          <a:xfrm>
            <a:off x="6093321" y="-414867"/>
            <a:ext cx="0" cy="1151467"/>
          </a:xfrm>
          <a:prstGeom prst="line">
            <a:avLst/>
          </a:prstGeom>
          <a:ln w="12700" cmpd="sng">
            <a:solidFill>
              <a:schemeClr val="accent1"/>
            </a:solidFill>
            <a:headEnd type="oval"/>
            <a:tailEnd type="none" w="sm" len="sm"/>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V="1">
            <a:off x="6093320" y="6045200"/>
            <a:ext cx="2" cy="423805"/>
          </a:xfrm>
          <a:prstGeom prst="line">
            <a:avLst/>
          </a:prstGeom>
          <a:ln w="12700" cmpd="sng">
            <a:solidFill>
              <a:schemeClr val="accent1"/>
            </a:solidFill>
            <a:headEnd type="oval"/>
            <a:tailEnd type="none" w="sm" len="sm"/>
          </a:ln>
        </p:spPr>
        <p:style>
          <a:lnRef idx="1">
            <a:schemeClr val="accent2"/>
          </a:lnRef>
          <a:fillRef idx="0">
            <a:schemeClr val="accent2"/>
          </a:fillRef>
          <a:effectRef idx="0">
            <a:schemeClr val="accent2"/>
          </a:effectRef>
          <a:fontRef idx="minor">
            <a:schemeClr val="tx1"/>
          </a:fontRef>
        </p:style>
      </p:cxnSp>
      <p:sp>
        <p:nvSpPr>
          <p:cNvPr id="5" name="Picture Placeholder 4"/>
          <p:cNvSpPr>
            <a:spLocks noGrp="1"/>
          </p:cNvSpPr>
          <p:nvPr>
            <p:ph type="pic" sz="quarter" idx="10"/>
          </p:nvPr>
        </p:nvSpPr>
        <p:spPr>
          <a:xfrm>
            <a:off x="3241675" y="1829595"/>
            <a:ext cx="5703888" cy="2828925"/>
          </a:xfrm>
        </p:spPr>
        <p:txBody>
          <a:bodyPr/>
          <a:lstStyle/>
          <a:p>
            <a:r>
              <a:rPr lang="en-US"/>
              <a:t>Click icon to add picture</a:t>
            </a:r>
            <a:endParaRPr lang="nb-NO"/>
          </a:p>
        </p:txBody>
      </p:sp>
      <p:sp>
        <p:nvSpPr>
          <p:cNvPr id="11" name="Text Placeholder 10"/>
          <p:cNvSpPr>
            <a:spLocks noGrp="1"/>
          </p:cNvSpPr>
          <p:nvPr>
            <p:ph type="body" sz="quarter" idx="11"/>
          </p:nvPr>
        </p:nvSpPr>
        <p:spPr>
          <a:xfrm>
            <a:off x="3241676" y="4766072"/>
            <a:ext cx="5703888" cy="1171575"/>
          </a:xfrm>
        </p:spPr>
        <p:txBody>
          <a:bodyPr/>
          <a:lstStyle>
            <a:lvl1pPr marL="0" indent="0" algn="ctr">
              <a:buNone/>
              <a:defRPr/>
            </a:lvl1pPr>
          </a:lstStyle>
          <a:p>
            <a:pPr lvl="0"/>
            <a:r>
              <a:rPr lang="en-US" noProof="0"/>
              <a:t>Edit Master text styles</a:t>
            </a:r>
          </a:p>
        </p:txBody>
      </p:sp>
    </p:spTree>
    <p:extLst>
      <p:ext uri="{BB962C8B-B14F-4D97-AF65-F5344CB8AC3E}">
        <p14:creationId xmlns:p14="http://schemas.microsoft.com/office/powerpoint/2010/main" val="3257179606"/>
      </p:ext>
    </p:extLst>
  </p:cSld>
  <p:clrMapOvr>
    <a:masterClrMapping/>
  </p:clrMapOvr>
  <p:transition spd="slow">
    <p:push dir="u"/>
  </p:transition>
  <p:extLst mod="1">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32"/>
            <a:ext cx="10363200" cy="1470025"/>
          </a:xfrm>
        </p:spPr>
        <p:txBody>
          <a:bodyPr/>
          <a:lstStyle/>
          <a:p>
            <a:r>
              <a:rPr lang="en-US"/>
              <a:t>Click to edit Master title style</a:t>
            </a:r>
            <a:endParaRPr lang="sv-SE" dirty="0"/>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sv-SE" dirty="0"/>
          </a:p>
        </p:txBody>
      </p:sp>
      <p:sp>
        <p:nvSpPr>
          <p:cNvPr id="4" name="Platshållare för datum 3"/>
          <p:cNvSpPr>
            <a:spLocks noGrp="1"/>
          </p:cNvSpPr>
          <p:nvPr>
            <p:ph type="dt" sz="half" idx="10"/>
          </p:nvPr>
        </p:nvSpPr>
        <p:spPr/>
        <p:txBody>
          <a:bodyPr/>
          <a:lstStyle>
            <a:lvl1pPr>
              <a:defRPr/>
            </a:lvl1pPr>
          </a:lstStyle>
          <a:p>
            <a:pPr>
              <a:defRPr/>
            </a:pPr>
            <a:fld id="{05C2445B-A3F6-46D5-8603-01751F930D4A}" type="datetimeFigureOut">
              <a:rPr lang="sv-SE"/>
              <a:pPr>
                <a:defRPr/>
              </a:pPr>
              <a:t>2018-10-01</a:t>
            </a:fld>
            <a:endParaRPr lang="sv-SE"/>
          </a:p>
        </p:txBody>
      </p:sp>
      <p:sp>
        <p:nvSpPr>
          <p:cNvPr id="5" name="Platshållare för sidfot 4"/>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9A55BDA5-C252-444A-B2FC-31807150B301}" type="slidenum">
              <a:rPr lang="sv-SE"/>
              <a:pPr>
                <a:defRPr/>
              </a:pPr>
              <a:t>‹#›</a:t>
            </a:fld>
            <a:endParaRPr lang="sv-SE"/>
          </a:p>
        </p:txBody>
      </p:sp>
    </p:spTree>
    <p:extLst>
      <p:ext uri="{BB962C8B-B14F-4D97-AF65-F5344CB8AC3E}">
        <p14:creationId xmlns:p14="http://schemas.microsoft.com/office/powerpoint/2010/main" val="322900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06321"/>
            <a:ext cx="10972800" cy="1143000"/>
          </a:xfrm>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lvl1pPr>
              <a:defRPr/>
            </a:lvl1pPr>
          </a:lstStyle>
          <a:p>
            <a:pPr>
              <a:defRPr/>
            </a:pPr>
            <a:fld id="{848C0DAF-3671-43EA-9E11-A42C58D88B95}" type="datetimeFigureOut">
              <a:rPr lang="sv-SE"/>
              <a:pPr>
                <a:defRPr/>
              </a:pPr>
              <a:t>2018-10-01</a:t>
            </a:fld>
            <a:endParaRPr lang="sv-SE"/>
          </a:p>
        </p:txBody>
      </p:sp>
      <p:sp>
        <p:nvSpPr>
          <p:cNvPr id="5" name="Platshållare för sidfot 4"/>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5B833706-2E73-4528-B4A1-CFE790D84C35}" type="slidenum">
              <a:rPr lang="sv-SE"/>
              <a:pPr>
                <a:defRPr/>
              </a:pPr>
              <a:t>‹#›</a:t>
            </a:fld>
            <a:endParaRPr lang="sv-SE"/>
          </a:p>
        </p:txBody>
      </p:sp>
    </p:spTree>
    <p:extLst>
      <p:ext uri="{BB962C8B-B14F-4D97-AF65-F5344CB8AC3E}">
        <p14:creationId xmlns:p14="http://schemas.microsoft.com/office/powerpoint/2010/main" val="3826867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7"/>
            <a:ext cx="10363200" cy="1362075"/>
          </a:xfrm>
        </p:spPr>
        <p:txBody>
          <a:bodyPr anchor="t"/>
          <a:lstStyle>
            <a:lvl1pPr algn="l">
              <a:defRPr sz="2250" b="1" cap="all"/>
            </a:lvl1pPr>
          </a:lstStyle>
          <a:p>
            <a:r>
              <a:rPr lang="en-US"/>
              <a:t>Click to edit Master title style</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4" name="Platshållare för datum 3"/>
          <p:cNvSpPr>
            <a:spLocks noGrp="1"/>
          </p:cNvSpPr>
          <p:nvPr>
            <p:ph type="dt" sz="half" idx="10"/>
          </p:nvPr>
        </p:nvSpPr>
        <p:spPr/>
        <p:txBody>
          <a:bodyPr/>
          <a:lstStyle>
            <a:lvl1pPr>
              <a:defRPr/>
            </a:lvl1pPr>
          </a:lstStyle>
          <a:p>
            <a:pPr>
              <a:defRPr/>
            </a:pPr>
            <a:fld id="{6A13EAB6-F9B7-4020-9379-7849E831AD4F}" type="datetimeFigureOut">
              <a:rPr lang="sv-SE"/>
              <a:pPr>
                <a:defRPr/>
              </a:pPr>
              <a:t>2018-10-01</a:t>
            </a:fld>
            <a:endParaRPr lang="sv-SE"/>
          </a:p>
        </p:txBody>
      </p:sp>
      <p:sp>
        <p:nvSpPr>
          <p:cNvPr id="5" name="Platshållare för sidfot 4"/>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5A85976B-9A10-465A-8E6B-C5A0BE27C55D}" type="slidenum">
              <a:rPr lang="sv-SE"/>
              <a:pPr>
                <a:defRPr/>
              </a:pPr>
              <a:t>‹#›</a:t>
            </a:fld>
            <a:endParaRPr lang="sv-SE"/>
          </a:p>
        </p:txBody>
      </p:sp>
    </p:spTree>
    <p:extLst>
      <p:ext uri="{BB962C8B-B14F-4D97-AF65-F5344CB8AC3E}">
        <p14:creationId xmlns:p14="http://schemas.microsoft.com/office/powerpoint/2010/main" val="212249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vart øy på grått med hvit tekst ">
    <p:bg>
      <p:bgPr>
        <a:solidFill>
          <a:srgbClr val="000000">
            <a:alpha val="64706"/>
          </a:srgbClr>
        </a:solidFill>
        <a:effectLst/>
      </p:bgPr>
    </p:bg>
    <p:spTree>
      <p:nvGrpSpPr>
        <p:cNvPr id="1" name=""/>
        <p:cNvGrpSpPr/>
        <p:nvPr/>
      </p:nvGrpSpPr>
      <p:grpSpPr>
        <a:xfrm>
          <a:off x="0" y="0"/>
          <a:ext cx="0" cy="0"/>
          <a:chOff x="0" y="0"/>
          <a:chExt cx="0" cy="0"/>
        </a:xfrm>
      </p:grpSpPr>
      <p:pic>
        <p:nvPicPr>
          <p:cNvPr id="8" name="Picture 7" descr="bouve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77780" y="3127369"/>
            <a:ext cx="1912926" cy="515019"/>
          </a:xfrm>
          <a:prstGeom prst="rect">
            <a:avLst/>
          </a:prstGeom>
        </p:spPr>
      </p:pic>
      <p:pic>
        <p:nvPicPr>
          <p:cNvPr id="9" name="Picture 8" descr="svart_oy.png"/>
          <p:cNvPicPr>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3465543" y="1336467"/>
            <a:ext cx="5489068" cy="4140460"/>
          </a:xfrm>
          <a:prstGeom prst="rect">
            <a:avLst/>
          </a:prstGeom>
        </p:spPr>
      </p:pic>
      <p:cxnSp>
        <p:nvCxnSpPr>
          <p:cNvPr id="11" name="Straight Connector 10"/>
          <p:cNvCxnSpPr/>
          <p:nvPr/>
        </p:nvCxnSpPr>
        <p:spPr>
          <a:xfrm>
            <a:off x="5646000" y="3603452"/>
            <a:ext cx="90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2521744" y="2068449"/>
            <a:ext cx="7208044" cy="1317689"/>
          </a:xfrm>
          <a:noFill/>
        </p:spPr>
        <p:txBody>
          <a:bodyPr anchor="b">
            <a:noAutofit/>
          </a:bodyPr>
          <a:lstStyle>
            <a:lvl1pPr algn="ctr">
              <a:defRPr>
                <a:solidFill>
                  <a:schemeClr val="bg1"/>
                </a:solidFill>
              </a:defRPr>
            </a:lvl1pPr>
          </a:lstStyle>
          <a:p>
            <a:r>
              <a:rPr lang="en-US" noProof="0"/>
              <a:t>Click to edit Master title style</a:t>
            </a:r>
            <a:endParaRPr lang="nb-NO" noProof="0" dirty="0"/>
          </a:p>
        </p:txBody>
      </p:sp>
      <p:sp>
        <p:nvSpPr>
          <p:cNvPr id="17" name="Subtitle 2"/>
          <p:cNvSpPr>
            <a:spLocks noGrp="1"/>
          </p:cNvSpPr>
          <p:nvPr>
            <p:ph type="subTitle" idx="1"/>
          </p:nvPr>
        </p:nvSpPr>
        <p:spPr>
          <a:xfrm>
            <a:off x="2521744" y="3859702"/>
            <a:ext cx="7208044" cy="841606"/>
          </a:xfrm>
        </p:spPr>
        <p:txBody>
          <a:bodyPr>
            <a:noAutofit/>
          </a:bodyPr>
          <a:lstStyle>
            <a:lvl1pPr marL="0" indent="0" algn="ctr">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nb-NO" noProof="0" dirty="0"/>
          </a:p>
        </p:txBody>
      </p:sp>
    </p:spTree>
    <p:extLst>
      <p:ext uri="{BB962C8B-B14F-4D97-AF65-F5344CB8AC3E}">
        <p14:creationId xmlns:p14="http://schemas.microsoft.com/office/powerpoint/2010/main" val="1273456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196842"/>
            <a:ext cx="10972800" cy="1143000"/>
          </a:xfrm>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609601" y="1600206"/>
            <a:ext cx="35560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innehåll 2"/>
          <p:cNvSpPr>
            <a:spLocks noGrp="1"/>
          </p:cNvSpPr>
          <p:nvPr>
            <p:ph sz="half" idx="13"/>
          </p:nvPr>
        </p:nvSpPr>
        <p:spPr>
          <a:xfrm>
            <a:off x="4297747" y="1600206"/>
            <a:ext cx="3600672"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innehåll 2"/>
          <p:cNvSpPr>
            <a:spLocks noGrp="1"/>
          </p:cNvSpPr>
          <p:nvPr>
            <p:ph sz="half" idx="14"/>
          </p:nvPr>
        </p:nvSpPr>
        <p:spPr>
          <a:xfrm>
            <a:off x="8026400" y="1600206"/>
            <a:ext cx="356216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datum 4"/>
          <p:cNvSpPr>
            <a:spLocks noGrp="1"/>
          </p:cNvSpPr>
          <p:nvPr>
            <p:ph type="dt" sz="half" idx="15"/>
          </p:nvPr>
        </p:nvSpPr>
        <p:spPr/>
        <p:txBody>
          <a:bodyPr/>
          <a:lstStyle>
            <a:lvl1pPr>
              <a:defRPr/>
            </a:lvl1pPr>
          </a:lstStyle>
          <a:p>
            <a:pPr>
              <a:defRPr/>
            </a:pPr>
            <a:fld id="{B7A2735B-14B6-4E68-8BF1-CF007376A5DF}" type="datetimeFigureOut">
              <a:rPr lang="sv-SE"/>
              <a:pPr>
                <a:defRPr/>
              </a:pPr>
              <a:t>2018-10-01</a:t>
            </a:fld>
            <a:endParaRPr lang="sv-SE"/>
          </a:p>
        </p:txBody>
      </p:sp>
      <p:sp>
        <p:nvSpPr>
          <p:cNvPr id="7" name="Platshållare för sidfot 5"/>
          <p:cNvSpPr>
            <a:spLocks noGrp="1"/>
          </p:cNvSpPr>
          <p:nvPr>
            <p:ph type="ftr" sz="quarter" idx="16"/>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sv-SE"/>
          </a:p>
        </p:txBody>
      </p:sp>
      <p:sp>
        <p:nvSpPr>
          <p:cNvPr id="10" name="Platshållare för bildnummer 6"/>
          <p:cNvSpPr>
            <a:spLocks noGrp="1"/>
          </p:cNvSpPr>
          <p:nvPr>
            <p:ph type="sldNum" sz="quarter" idx="17"/>
          </p:nvPr>
        </p:nvSpPr>
        <p:spPr/>
        <p:txBody>
          <a:bodyPr/>
          <a:lstStyle>
            <a:lvl1pPr>
              <a:defRPr/>
            </a:lvl1pPr>
          </a:lstStyle>
          <a:p>
            <a:pPr>
              <a:defRPr/>
            </a:pPr>
            <a:fld id="{920AF320-1F61-4C68-A8D3-2AD319A7650A}" type="slidenum">
              <a:rPr lang="sv-SE"/>
              <a:pPr>
                <a:defRPr/>
              </a:pPr>
              <a:t>‹#›</a:t>
            </a:fld>
            <a:endParaRPr lang="sv-SE"/>
          </a:p>
        </p:txBody>
      </p:sp>
    </p:spTree>
    <p:extLst>
      <p:ext uri="{BB962C8B-B14F-4D97-AF65-F5344CB8AC3E}">
        <p14:creationId xmlns:p14="http://schemas.microsoft.com/office/powerpoint/2010/main" val="2826386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en-US"/>
              <a:t>Click to edit Master title style</a:t>
            </a:r>
            <a:endParaRPr lang="sv-SE"/>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Platshållare för innehåll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p:cNvSpPr>
            <a:spLocks noGrp="1"/>
          </p:cNvSpPr>
          <p:nvPr>
            <p:ph type="body" sz="quarter" idx="3"/>
          </p:nvPr>
        </p:nvSpPr>
        <p:spPr>
          <a:xfrm>
            <a:off x="6193372"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Platshållare för innehåll 5"/>
          <p:cNvSpPr>
            <a:spLocks noGrp="1"/>
          </p:cNvSpPr>
          <p:nvPr>
            <p:ph sz="quarter" idx="4"/>
          </p:nvPr>
        </p:nvSpPr>
        <p:spPr>
          <a:xfrm>
            <a:off x="6193372"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datum 6"/>
          <p:cNvSpPr>
            <a:spLocks noGrp="1"/>
          </p:cNvSpPr>
          <p:nvPr>
            <p:ph type="dt" sz="half" idx="10"/>
          </p:nvPr>
        </p:nvSpPr>
        <p:spPr/>
        <p:txBody>
          <a:bodyPr/>
          <a:lstStyle>
            <a:lvl1pPr>
              <a:defRPr/>
            </a:lvl1pPr>
          </a:lstStyle>
          <a:p>
            <a:pPr>
              <a:defRPr/>
            </a:pPr>
            <a:fld id="{1196F2B9-C53F-4E1A-BD71-2649BB0D5C49}" type="datetimeFigureOut">
              <a:rPr lang="sv-SE"/>
              <a:pPr>
                <a:defRPr/>
              </a:pPr>
              <a:t>2018-10-01</a:t>
            </a:fld>
            <a:endParaRPr lang="sv-SE"/>
          </a:p>
        </p:txBody>
      </p:sp>
      <p:sp>
        <p:nvSpPr>
          <p:cNvPr id="8" name="Platshållare för sidfot 7"/>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sv-SE"/>
          </a:p>
        </p:txBody>
      </p:sp>
      <p:sp>
        <p:nvSpPr>
          <p:cNvPr id="9" name="Platshållare för bildnummer 8"/>
          <p:cNvSpPr>
            <a:spLocks noGrp="1"/>
          </p:cNvSpPr>
          <p:nvPr>
            <p:ph type="sldNum" sz="quarter" idx="12"/>
          </p:nvPr>
        </p:nvSpPr>
        <p:spPr/>
        <p:txBody>
          <a:bodyPr/>
          <a:lstStyle>
            <a:lvl1pPr>
              <a:defRPr/>
            </a:lvl1pPr>
          </a:lstStyle>
          <a:p>
            <a:pPr>
              <a:defRPr/>
            </a:pPr>
            <a:fld id="{D23DC9B8-517B-4E72-ADEE-B4C16D68EF7D}" type="slidenum">
              <a:rPr lang="sv-SE"/>
              <a:pPr>
                <a:defRPr/>
              </a:pPr>
              <a:t>‹#›</a:t>
            </a:fld>
            <a:endParaRPr lang="sv-SE"/>
          </a:p>
        </p:txBody>
      </p:sp>
    </p:spTree>
    <p:extLst>
      <p:ext uri="{BB962C8B-B14F-4D97-AF65-F5344CB8AC3E}">
        <p14:creationId xmlns:p14="http://schemas.microsoft.com/office/powerpoint/2010/main" val="2254146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3" name="Rektangel 2"/>
          <p:cNvSpPr/>
          <p:nvPr/>
        </p:nvSpPr>
        <p:spPr>
          <a:xfrm>
            <a:off x="-37912" y="2520949"/>
            <a:ext cx="12308896" cy="2170298"/>
          </a:xfrm>
          <a:prstGeom prst="rect">
            <a:avLst/>
          </a:prstGeom>
          <a:gradFill flip="none" rotWithShape="1">
            <a:gsLst>
              <a:gs pos="24000">
                <a:srgbClr val="43ADC1"/>
              </a:gs>
              <a:gs pos="100000">
                <a:srgbClr val="FFFFFF"/>
              </a:gs>
            </a:gsLst>
            <a:lin ang="16200000" scaled="0"/>
            <a:tileRect/>
          </a:gradFill>
          <a:ln>
            <a:no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anchor="ctr"/>
          <a:lstStyle/>
          <a:p>
            <a:pPr eaLnBrk="1" fontAlgn="auto" hangingPunct="1">
              <a:spcBef>
                <a:spcPts val="0"/>
              </a:spcBef>
              <a:spcAft>
                <a:spcPts val="0"/>
              </a:spcAft>
              <a:defRPr/>
            </a:pPr>
            <a:endParaRPr lang="sv-SE" sz="900">
              <a:solidFill>
                <a:prstClr val="black"/>
              </a:solidFill>
            </a:endParaRPr>
          </a:p>
        </p:txBody>
      </p:sp>
      <p:sp>
        <p:nvSpPr>
          <p:cNvPr id="2" name="Rubrik 1"/>
          <p:cNvSpPr>
            <a:spLocks noGrp="1"/>
          </p:cNvSpPr>
          <p:nvPr>
            <p:ph type="title"/>
          </p:nvPr>
        </p:nvSpPr>
        <p:spPr/>
        <p:txBody>
          <a:bodyPr/>
          <a:lstStyle/>
          <a:p>
            <a:r>
              <a:rPr lang="en-US"/>
              <a:t>Click to edit Master title style</a:t>
            </a:r>
            <a:endParaRPr lang="sv-SE" dirty="0"/>
          </a:p>
        </p:txBody>
      </p:sp>
      <p:sp>
        <p:nvSpPr>
          <p:cNvPr id="4" name="Platshållare för datum 2"/>
          <p:cNvSpPr>
            <a:spLocks noGrp="1"/>
          </p:cNvSpPr>
          <p:nvPr>
            <p:ph type="dt" sz="half" idx="10"/>
          </p:nvPr>
        </p:nvSpPr>
        <p:spPr/>
        <p:txBody>
          <a:bodyPr/>
          <a:lstStyle>
            <a:lvl1pPr>
              <a:defRPr/>
            </a:lvl1pPr>
          </a:lstStyle>
          <a:p>
            <a:pPr>
              <a:defRPr/>
            </a:pPr>
            <a:fld id="{756BE169-4E91-4E15-AA99-EB63F435597F}" type="datetimeFigureOut">
              <a:rPr lang="sv-SE"/>
              <a:pPr>
                <a:defRPr/>
              </a:pPr>
              <a:t>2018-10-01</a:t>
            </a:fld>
            <a:endParaRPr lang="sv-SE"/>
          </a:p>
        </p:txBody>
      </p:sp>
      <p:sp>
        <p:nvSpPr>
          <p:cNvPr id="5" name="Platshållare för sidfot 3"/>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sv-SE"/>
          </a:p>
        </p:txBody>
      </p:sp>
      <p:sp>
        <p:nvSpPr>
          <p:cNvPr id="6" name="Platshållare för bildnummer 4"/>
          <p:cNvSpPr>
            <a:spLocks noGrp="1"/>
          </p:cNvSpPr>
          <p:nvPr>
            <p:ph type="sldNum" sz="quarter" idx="12"/>
          </p:nvPr>
        </p:nvSpPr>
        <p:spPr/>
        <p:txBody>
          <a:bodyPr/>
          <a:lstStyle>
            <a:lvl1pPr>
              <a:defRPr/>
            </a:lvl1pPr>
          </a:lstStyle>
          <a:p>
            <a:pPr>
              <a:defRPr/>
            </a:pPr>
            <a:fld id="{BECDFE9A-7368-41C2-9ECA-5BE429DB370C}" type="slidenum">
              <a:rPr lang="sv-SE"/>
              <a:pPr>
                <a:defRPr/>
              </a:pPr>
              <a:t>‹#›</a:t>
            </a:fld>
            <a:endParaRPr lang="sv-SE"/>
          </a:p>
        </p:txBody>
      </p:sp>
    </p:spTree>
    <p:extLst>
      <p:ext uri="{BB962C8B-B14F-4D97-AF65-F5344CB8AC3E}">
        <p14:creationId xmlns:p14="http://schemas.microsoft.com/office/powerpoint/2010/main" val="4267922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Rubrik 1"/>
          <p:cNvSpPr>
            <a:spLocks noGrp="1"/>
          </p:cNvSpPr>
          <p:nvPr>
            <p:ph type="title"/>
          </p:nvPr>
        </p:nvSpPr>
        <p:spPr>
          <a:xfrm>
            <a:off x="609600" y="188211"/>
            <a:ext cx="10972800" cy="1143000"/>
          </a:xfrm>
        </p:spPr>
        <p:txBody>
          <a:bodyPr/>
          <a:lstStyle/>
          <a:p>
            <a:r>
              <a:rPr lang="en-US"/>
              <a:t>Click to edit Master title style</a:t>
            </a:r>
            <a:endParaRPr lang="sv-SE" dirty="0"/>
          </a:p>
        </p:txBody>
      </p:sp>
      <p:sp>
        <p:nvSpPr>
          <p:cNvPr id="3" name="Platshållare för datum 1"/>
          <p:cNvSpPr>
            <a:spLocks noGrp="1"/>
          </p:cNvSpPr>
          <p:nvPr>
            <p:ph type="dt" sz="half" idx="10"/>
          </p:nvPr>
        </p:nvSpPr>
        <p:spPr/>
        <p:txBody>
          <a:bodyPr/>
          <a:lstStyle>
            <a:lvl1pPr>
              <a:defRPr/>
            </a:lvl1pPr>
          </a:lstStyle>
          <a:p>
            <a:pPr>
              <a:defRPr/>
            </a:pPr>
            <a:fld id="{C8CA0919-0994-41B1-8594-5A8AFFB78EDD}" type="datetimeFigureOut">
              <a:rPr lang="sv-SE"/>
              <a:pPr>
                <a:defRPr/>
              </a:pPr>
              <a:t>2018-10-01</a:t>
            </a:fld>
            <a:endParaRPr lang="sv-SE"/>
          </a:p>
        </p:txBody>
      </p:sp>
      <p:sp>
        <p:nvSpPr>
          <p:cNvPr id="4" name="Platshållare för sidfot 2"/>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sv-SE"/>
          </a:p>
        </p:txBody>
      </p:sp>
      <p:sp>
        <p:nvSpPr>
          <p:cNvPr id="6" name="Platshållare för bildnummer 3"/>
          <p:cNvSpPr>
            <a:spLocks noGrp="1"/>
          </p:cNvSpPr>
          <p:nvPr>
            <p:ph type="sldNum" sz="quarter" idx="12"/>
          </p:nvPr>
        </p:nvSpPr>
        <p:spPr/>
        <p:txBody>
          <a:bodyPr/>
          <a:lstStyle>
            <a:lvl1pPr>
              <a:defRPr/>
            </a:lvl1pPr>
          </a:lstStyle>
          <a:p>
            <a:pPr>
              <a:defRPr/>
            </a:pPr>
            <a:fld id="{45CE75A3-0944-4E04-BF71-A45C19368483}" type="slidenum">
              <a:rPr lang="sv-SE"/>
              <a:pPr>
                <a:defRPr/>
              </a:pPr>
              <a:t>‹#›</a:t>
            </a:fld>
            <a:endParaRPr lang="sv-SE"/>
          </a:p>
        </p:txBody>
      </p:sp>
    </p:spTree>
    <p:extLst>
      <p:ext uri="{BB962C8B-B14F-4D97-AF65-F5344CB8AC3E}">
        <p14:creationId xmlns:p14="http://schemas.microsoft.com/office/powerpoint/2010/main" val="3867346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703978"/>
            <a:ext cx="4011084" cy="1067222"/>
          </a:xfrm>
        </p:spPr>
        <p:txBody>
          <a:bodyPr anchor="b"/>
          <a:lstStyle>
            <a:lvl1pPr algn="l">
              <a:defRPr sz="1125" b="1"/>
            </a:lvl1pPr>
          </a:lstStyle>
          <a:p>
            <a:r>
              <a:rPr lang="en-US"/>
              <a:t>Click to edit Master title style</a:t>
            </a:r>
            <a:endParaRPr lang="sv-SE"/>
          </a:p>
        </p:txBody>
      </p:sp>
      <p:sp>
        <p:nvSpPr>
          <p:cNvPr id="3" name="Platshållare för innehåll 2"/>
          <p:cNvSpPr>
            <a:spLocks noGrp="1"/>
          </p:cNvSpPr>
          <p:nvPr>
            <p:ph idx="1"/>
          </p:nvPr>
        </p:nvSpPr>
        <p:spPr>
          <a:xfrm>
            <a:off x="4766733" y="703985"/>
            <a:ext cx="6815667" cy="542218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text 3"/>
          <p:cNvSpPr>
            <a:spLocks noGrp="1"/>
          </p:cNvSpPr>
          <p:nvPr>
            <p:ph type="body" sz="half" idx="2"/>
          </p:nvPr>
        </p:nvSpPr>
        <p:spPr>
          <a:xfrm>
            <a:off x="609603" y="1771201"/>
            <a:ext cx="4011084" cy="43549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Platshållare för datum 4"/>
          <p:cNvSpPr>
            <a:spLocks noGrp="1"/>
          </p:cNvSpPr>
          <p:nvPr>
            <p:ph type="dt" sz="half" idx="10"/>
          </p:nvPr>
        </p:nvSpPr>
        <p:spPr/>
        <p:txBody>
          <a:bodyPr/>
          <a:lstStyle>
            <a:lvl1pPr>
              <a:defRPr/>
            </a:lvl1pPr>
          </a:lstStyle>
          <a:p>
            <a:pPr>
              <a:defRPr/>
            </a:pPr>
            <a:fld id="{4C9DAB4F-379D-4887-B69B-72411B7AE484}" type="datetimeFigureOut">
              <a:rPr lang="sv-SE"/>
              <a:pPr>
                <a:defRPr/>
              </a:pPr>
              <a:t>2018-10-01</a:t>
            </a:fld>
            <a:endParaRPr lang="sv-SE"/>
          </a:p>
        </p:txBody>
      </p:sp>
      <p:sp>
        <p:nvSpPr>
          <p:cNvPr id="6" name="Platshållare för sidfot 5"/>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vl1pPr>
          </a:lstStyle>
          <a:p>
            <a:pPr>
              <a:defRPr/>
            </a:pPr>
            <a:fld id="{E7517C1B-DEE8-400D-B615-86667F9DC566}" type="slidenum">
              <a:rPr lang="sv-SE"/>
              <a:pPr>
                <a:defRPr/>
              </a:pPr>
              <a:t>‹#›</a:t>
            </a:fld>
            <a:endParaRPr lang="sv-SE"/>
          </a:p>
        </p:txBody>
      </p:sp>
    </p:spTree>
    <p:extLst>
      <p:ext uri="{BB962C8B-B14F-4D97-AF65-F5344CB8AC3E}">
        <p14:creationId xmlns:p14="http://schemas.microsoft.com/office/powerpoint/2010/main" val="4067514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endParaRPr lang="sv-SE"/>
          </a:p>
        </p:txBody>
      </p:sp>
      <p:sp>
        <p:nvSpPr>
          <p:cNvPr id="3" name="Platshållare för bild 2"/>
          <p:cNvSpPr>
            <a:spLocks noGrp="1"/>
          </p:cNvSpPr>
          <p:nvPr>
            <p:ph type="pic" idx="1"/>
          </p:nvPr>
        </p:nvSpPr>
        <p:spPr>
          <a:xfrm>
            <a:off x="2389717" y="864006"/>
            <a:ext cx="7315200" cy="386357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sv-SE" noProof="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Platshållare för datum 4"/>
          <p:cNvSpPr>
            <a:spLocks noGrp="1"/>
          </p:cNvSpPr>
          <p:nvPr>
            <p:ph type="dt" sz="half" idx="10"/>
          </p:nvPr>
        </p:nvSpPr>
        <p:spPr/>
        <p:txBody>
          <a:bodyPr/>
          <a:lstStyle>
            <a:lvl1pPr>
              <a:defRPr/>
            </a:lvl1pPr>
          </a:lstStyle>
          <a:p>
            <a:pPr>
              <a:defRPr/>
            </a:pPr>
            <a:fld id="{62B9D21E-9E45-4771-888F-9A2BBADE6EA9}" type="datetimeFigureOut">
              <a:rPr lang="sv-SE"/>
              <a:pPr>
                <a:defRPr/>
              </a:pPr>
              <a:t>2018-10-01</a:t>
            </a:fld>
            <a:endParaRPr lang="sv-SE"/>
          </a:p>
        </p:txBody>
      </p:sp>
      <p:sp>
        <p:nvSpPr>
          <p:cNvPr id="6" name="Platshållare för sidfot 5"/>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vl1pPr>
          </a:lstStyle>
          <a:p>
            <a:pPr>
              <a:defRPr/>
            </a:pPr>
            <a:fld id="{46BD6EA1-EECF-4562-ABFF-16064918E8C6}" type="slidenum">
              <a:rPr lang="sv-SE"/>
              <a:pPr>
                <a:defRPr/>
              </a:pPr>
              <a:t>‹#›</a:t>
            </a:fld>
            <a:endParaRPr lang="sv-SE"/>
          </a:p>
        </p:txBody>
      </p:sp>
    </p:spTree>
    <p:extLst>
      <p:ext uri="{BB962C8B-B14F-4D97-AF65-F5344CB8AC3E}">
        <p14:creationId xmlns:p14="http://schemas.microsoft.com/office/powerpoint/2010/main" val="1171369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D34FE48-2B25-484C-AB2F-6DF016E09310}" type="datetimeFigureOut">
              <a:rPr lang="sv-SE"/>
              <a:pPr>
                <a:defRPr/>
              </a:pPr>
              <a:t>2018-10-01</a:t>
            </a:fld>
            <a:endParaRPr lang="sv-S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sv-SE"/>
          </a:p>
        </p:txBody>
      </p:sp>
      <p:sp>
        <p:nvSpPr>
          <p:cNvPr id="4" name="Slide Number Placeholder 3"/>
          <p:cNvSpPr>
            <a:spLocks noGrp="1"/>
          </p:cNvSpPr>
          <p:nvPr>
            <p:ph type="sldNum" sz="quarter" idx="12"/>
          </p:nvPr>
        </p:nvSpPr>
        <p:spPr/>
        <p:txBody>
          <a:bodyPr/>
          <a:lstStyle>
            <a:lvl1pPr>
              <a:defRPr/>
            </a:lvl1pPr>
          </a:lstStyle>
          <a:p>
            <a:pPr>
              <a:defRPr/>
            </a:pPr>
            <a:fld id="{5C4820D8-2830-4F71-A65F-B3581839E289}" type="slidenum">
              <a:rPr lang="sv-SE"/>
              <a:pPr>
                <a:defRPr/>
              </a:pPr>
              <a:t>‹#›</a:t>
            </a:fld>
            <a:endParaRPr lang="sv-SE"/>
          </a:p>
        </p:txBody>
      </p:sp>
    </p:spTree>
    <p:extLst>
      <p:ext uri="{BB962C8B-B14F-4D97-AF65-F5344CB8AC3E}">
        <p14:creationId xmlns:p14="http://schemas.microsoft.com/office/powerpoint/2010/main" val="3836056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ubrik 1"/>
          <p:cNvSpPr>
            <a:spLocks noGrp="1"/>
          </p:cNvSpPr>
          <p:nvPr>
            <p:ph type="title"/>
          </p:nvPr>
        </p:nvSpPr>
        <p:spPr>
          <a:xfrm>
            <a:off x="609600" y="188211"/>
            <a:ext cx="10972800" cy="1143000"/>
          </a:xfrm>
        </p:spPr>
        <p:txBody>
          <a:bodyPr/>
          <a:lstStyle/>
          <a:p>
            <a:r>
              <a:rPr lang="en-US"/>
              <a:t>Click to edit Master title style</a:t>
            </a:r>
            <a:endParaRPr lang="sv-SE" dirty="0"/>
          </a:p>
        </p:txBody>
      </p:sp>
      <p:sp>
        <p:nvSpPr>
          <p:cNvPr id="3" name="Platshållare för datum 1"/>
          <p:cNvSpPr>
            <a:spLocks noGrp="1"/>
          </p:cNvSpPr>
          <p:nvPr>
            <p:ph type="dt" sz="half" idx="10"/>
          </p:nvPr>
        </p:nvSpPr>
        <p:spPr/>
        <p:txBody>
          <a:bodyPr/>
          <a:lstStyle>
            <a:lvl1pPr>
              <a:defRPr/>
            </a:lvl1pPr>
          </a:lstStyle>
          <a:p>
            <a:pPr>
              <a:defRPr/>
            </a:pPr>
            <a:fld id="{F19EEFFE-6005-4564-A0BF-9AEA116AECC6}" type="datetime1">
              <a:rPr lang="sv-SE"/>
              <a:pPr>
                <a:defRPr/>
              </a:pPr>
              <a:t>2018-10-01</a:t>
            </a:fld>
            <a:endParaRPr lang="sv-SE" dirty="0"/>
          </a:p>
        </p:txBody>
      </p:sp>
      <p:sp>
        <p:nvSpPr>
          <p:cNvPr id="4" name="Platshållare för sidfot 2"/>
          <p:cNvSpPr>
            <a:spLocks noGrp="1"/>
          </p:cNvSpPr>
          <p:nvPr>
            <p:ph type="ftr" sz="quarter" idx="11"/>
          </p:nvPr>
        </p:nvSpPr>
        <p:spPr>
          <a:xfrm>
            <a:off x="4165600" y="6356350"/>
            <a:ext cx="3860800" cy="365125"/>
          </a:xfrm>
          <a:prstGeom prst="rect">
            <a:avLst/>
          </a:prstGeom>
        </p:spPr>
        <p:txBody>
          <a:bodyPr/>
          <a:lstStyle>
            <a:lvl1pPr defTabSz="342892" eaLnBrk="1" fontAlgn="auto" hangingPunct="1">
              <a:spcBef>
                <a:spcPts val="0"/>
              </a:spcBef>
              <a:spcAft>
                <a:spcPts val="0"/>
              </a:spcAft>
              <a:defRPr>
                <a:solidFill>
                  <a:prstClr val="black"/>
                </a:solidFill>
                <a:latin typeface="+mn-lt"/>
              </a:defRPr>
            </a:lvl1pPr>
          </a:lstStyle>
          <a:p>
            <a:pPr>
              <a:defRPr/>
            </a:pPr>
            <a:r>
              <a:rPr lang="sv-SE"/>
              <a:t>ARBETSMATERIAL</a:t>
            </a:r>
            <a:endParaRPr lang="sv-SE" dirty="0"/>
          </a:p>
        </p:txBody>
      </p:sp>
      <p:sp>
        <p:nvSpPr>
          <p:cNvPr id="6" name="Platshållare för bildnummer 3"/>
          <p:cNvSpPr>
            <a:spLocks noGrp="1"/>
          </p:cNvSpPr>
          <p:nvPr>
            <p:ph type="sldNum" sz="quarter" idx="12"/>
          </p:nvPr>
        </p:nvSpPr>
        <p:spPr/>
        <p:txBody>
          <a:bodyPr/>
          <a:lstStyle>
            <a:lvl1pPr>
              <a:defRPr/>
            </a:lvl1pPr>
          </a:lstStyle>
          <a:p>
            <a:pPr>
              <a:defRPr/>
            </a:pPr>
            <a:fld id="{DC9E817C-D1A9-4FBD-AB1C-3A74CF4E5663}" type="slidenum">
              <a:rPr lang="sv-SE"/>
              <a:pPr>
                <a:defRPr/>
              </a:pPr>
              <a:t>‹#›</a:t>
            </a:fld>
            <a:endParaRPr lang="sv-SE" dirty="0"/>
          </a:p>
        </p:txBody>
      </p:sp>
    </p:spTree>
    <p:extLst>
      <p:ext uri="{BB962C8B-B14F-4D97-AF65-F5344CB8AC3E}">
        <p14:creationId xmlns:p14="http://schemas.microsoft.com/office/powerpoint/2010/main" val="987475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t ö på svart">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30114" y="1379331"/>
            <a:ext cx="5158652" cy="4028488"/>
          </a:xfrm>
          <a:prstGeom prst="rect">
            <a:avLst/>
          </a:prstGeom>
        </p:spPr>
      </p:pic>
      <p:pic>
        <p:nvPicPr>
          <p:cNvPr id="8" name="Picture 7" descr="bouve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7780" y="3127369"/>
            <a:ext cx="1912926" cy="515019"/>
          </a:xfrm>
          <a:prstGeom prst="rect">
            <a:avLst/>
          </a:prstGeom>
        </p:spPr>
      </p:pic>
      <p:sp>
        <p:nvSpPr>
          <p:cNvPr id="9" name="TextBox 8"/>
          <p:cNvSpPr txBox="1"/>
          <p:nvPr userDrawn="1"/>
        </p:nvSpPr>
        <p:spPr>
          <a:xfrm>
            <a:off x="0" y="-726090"/>
            <a:ext cx="9669570" cy="646331"/>
          </a:xfrm>
          <a:prstGeom prst="rect">
            <a:avLst/>
          </a:prstGeom>
          <a:noFill/>
          <a:ln w="12700">
            <a:solidFill>
              <a:srgbClr val="FF0000"/>
            </a:solidFill>
          </a:ln>
        </p:spPr>
        <p:txBody>
          <a:bodyPr wrap="none" rtlCol="0">
            <a:spAutoFit/>
          </a:bodyPr>
          <a:lstStyle/>
          <a:p>
            <a:r>
              <a:rPr lang="nb-NO" dirty="0"/>
              <a:t>Her kan du </a:t>
            </a:r>
            <a:r>
              <a:rPr lang="nb-NO" dirty="0" err="1"/>
              <a:t>välja</a:t>
            </a:r>
            <a:r>
              <a:rPr lang="nb-NO" dirty="0"/>
              <a:t> en </a:t>
            </a:r>
            <a:r>
              <a:rPr lang="nb-NO" dirty="0" err="1"/>
              <a:t>annan</a:t>
            </a:r>
            <a:r>
              <a:rPr lang="nb-NO" dirty="0"/>
              <a:t> </a:t>
            </a:r>
            <a:r>
              <a:rPr lang="nb-NO" dirty="0" err="1"/>
              <a:t>bakgrundsbild</a:t>
            </a:r>
            <a:r>
              <a:rPr lang="nb-NO" dirty="0"/>
              <a:t>! </a:t>
            </a:r>
            <a:br>
              <a:rPr lang="nb-NO" dirty="0"/>
            </a:br>
            <a:r>
              <a:rPr lang="nb-NO" dirty="0" err="1"/>
              <a:t>Högerklicka</a:t>
            </a:r>
            <a:r>
              <a:rPr lang="nb-NO" dirty="0"/>
              <a:t> på </a:t>
            </a:r>
            <a:r>
              <a:rPr lang="nb-NO" dirty="0" err="1"/>
              <a:t>bakgrunden</a:t>
            </a:r>
            <a:r>
              <a:rPr lang="nb-NO" dirty="0"/>
              <a:t>, </a:t>
            </a:r>
            <a:r>
              <a:rPr lang="nb-NO" dirty="0" err="1"/>
              <a:t>välj</a:t>
            </a:r>
            <a:r>
              <a:rPr lang="nb-NO" dirty="0"/>
              <a:t> «</a:t>
            </a:r>
            <a:r>
              <a:rPr lang="nb-NO" dirty="0" err="1"/>
              <a:t>Formatera</a:t>
            </a:r>
            <a:r>
              <a:rPr lang="nb-NO" dirty="0"/>
              <a:t> </a:t>
            </a:r>
            <a:r>
              <a:rPr lang="nb-NO" dirty="0" err="1"/>
              <a:t>bakgrund</a:t>
            </a:r>
            <a:r>
              <a:rPr lang="nb-NO" dirty="0"/>
              <a:t>», «Bild…» </a:t>
            </a:r>
            <a:r>
              <a:rPr lang="nb-NO" baseline="0" dirty="0"/>
              <a:t>og </a:t>
            </a:r>
            <a:r>
              <a:rPr lang="nb-NO" baseline="0" dirty="0" err="1"/>
              <a:t>välj</a:t>
            </a:r>
            <a:r>
              <a:rPr lang="nb-NO" baseline="0" dirty="0"/>
              <a:t> filen du vill ha som </a:t>
            </a:r>
            <a:r>
              <a:rPr lang="nb-NO" baseline="0" dirty="0" err="1"/>
              <a:t>bakgrund</a:t>
            </a:r>
            <a:endParaRPr lang="nb-NO" dirty="0"/>
          </a:p>
        </p:txBody>
      </p:sp>
    </p:spTree>
    <p:extLst>
      <p:ext uri="{BB962C8B-B14F-4D97-AF65-F5344CB8AC3E}">
        <p14:creationId xmlns:p14="http://schemas.microsoft.com/office/powerpoint/2010/main" val="4121653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ange ö på svart">
    <p:bg>
      <p:bgPr>
        <a:solidFill>
          <a:srgbClr val="000000"/>
        </a:solidFill>
        <a:effectLst/>
      </p:bgPr>
    </p:bg>
    <p:spTree>
      <p:nvGrpSpPr>
        <p:cNvPr id="1" name=""/>
        <p:cNvGrpSpPr/>
        <p:nvPr/>
      </p:nvGrpSpPr>
      <p:grpSpPr>
        <a:xfrm>
          <a:off x="0" y="0"/>
          <a:ext cx="0" cy="0"/>
          <a:chOff x="0" y="0"/>
          <a:chExt cx="0" cy="0"/>
        </a:xfrm>
      </p:grpSpPr>
      <p:pic>
        <p:nvPicPr>
          <p:cNvPr id="5" name="Picture 4" descr="Bouvetoya_Hele(manipulertSammen)_RGB_lowre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03066" y="1044434"/>
            <a:ext cx="6785868" cy="5076564"/>
          </a:xfrm>
          <a:prstGeom prst="rect">
            <a:avLst/>
          </a:prstGeom>
        </p:spPr>
      </p:pic>
    </p:spTree>
    <p:extLst>
      <p:ext uri="{BB962C8B-B14F-4D97-AF65-F5344CB8AC3E}">
        <p14:creationId xmlns:p14="http://schemas.microsoft.com/office/powerpoint/2010/main" val="308998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lde med grått lag og hvit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1906" y="0"/>
            <a:ext cx="12192000" cy="6858000"/>
          </a:xfrm>
          <a:prstGeom prst="rect">
            <a:avLst/>
          </a:prstGeom>
          <a:solidFill>
            <a:srgbClr val="000000">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646000" y="3603452"/>
            <a:ext cx="90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726090"/>
            <a:ext cx="9623468" cy="646331"/>
          </a:xfrm>
          <a:prstGeom prst="rect">
            <a:avLst/>
          </a:prstGeom>
          <a:noFill/>
          <a:ln w="12700">
            <a:solidFill>
              <a:srgbClr val="FF0000"/>
            </a:solidFill>
          </a:ln>
        </p:spPr>
        <p:txBody>
          <a:bodyPr wrap="none" rtlCol="0">
            <a:spAutoFit/>
          </a:bodyPr>
          <a:lstStyle/>
          <a:p>
            <a:r>
              <a:rPr lang="nb-NO" dirty="0"/>
              <a:t>Dette bakgrunnsbildet kan byttes ut ved å formatere bakgrunnen på lysbildet. </a:t>
            </a:r>
            <a:br>
              <a:rPr lang="nb-NO" dirty="0"/>
            </a:br>
            <a:r>
              <a:rPr lang="nb-NO" dirty="0"/>
              <a:t>Høyreklikk på bakgrunnen, velg «Formater bakgrunn», «Bilde…» </a:t>
            </a:r>
            <a:r>
              <a:rPr lang="nb-NO" baseline="0" dirty="0"/>
              <a:t>og velg et annet bilde som bakgrunn</a:t>
            </a:r>
            <a:endParaRPr lang="nb-NO" dirty="0"/>
          </a:p>
        </p:txBody>
      </p:sp>
      <p:grpSp>
        <p:nvGrpSpPr>
          <p:cNvPr id="21" name="Group 20"/>
          <p:cNvGrpSpPr/>
          <p:nvPr/>
        </p:nvGrpSpPr>
        <p:grpSpPr>
          <a:xfrm>
            <a:off x="11950995" y="552893"/>
            <a:ext cx="241005" cy="659219"/>
            <a:chOff x="11950995" y="552893"/>
            <a:chExt cx="241005" cy="659219"/>
          </a:xfrm>
        </p:grpSpPr>
        <p:sp>
          <p:nvSpPr>
            <p:cNvPr id="22" name="Rectangle 21"/>
            <p:cNvSpPr/>
            <p:nvPr/>
          </p:nvSpPr>
          <p:spPr>
            <a:xfrm>
              <a:off x="11950995" y="552893"/>
              <a:ext cx="241005" cy="6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rot="5400000">
              <a:off x="11829714" y="828836"/>
              <a:ext cx="506509" cy="139290"/>
            </a:xfrm>
            <a:prstGeom prst="rect">
              <a:avLst/>
            </a:prstGeom>
          </p:spPr>
        </p:pic>
      </p:grpSp>
      <p:sp>
        <p:nvSpPr>
          <p:cNvPr id="11" name="Title 15"/>
          <p:cNvSpPr>
            <a:spLocks noGrp="1"/>
          </p:cNvSpPr>
          <p:nvPr>
            <p:ph type="title"/>
          </p:nvPr>
        </p:nvSpPr>
        <p:spPr>
          <a:xfrm>
            <a:off x="2521744" y="2068449"/>
            <a:ext cx="7208044" cy="1317689"/>
          </a:xfrm>
          <a:noFill/>
        </p:spPr>
        <p:txBody>
          <a:bodyPr anchor="b">
            <a:noAutofit/>
          </a:bodyPr>
          <a:lstStyle>
            <a:lvl1pPr algn="ctr">
              <a:defRPr>
                <a:solidFill>
                  <a:schemeClr val="bg1"/>
                </a:solidFill>
              </a:defRPr>
            </a:lvl1pPr>
          </a:lstStyle>
          <a:p>
            <a:r>
              <a:rPr lang="en-US" noProof="0"/>
              <a:t>Click to edit Master title style</a:t>
            </a:r>
            <a:endParaRPr lang="nb-NO" noProof="0" dirty="0"/>
          </a:p>
        </p:txBody>
      </p:sp>
      <p:sp>
        <p:nvSpPr>
          <p:cNvPr id="12" name="Subtitle 2"/>
          <p:cNvSpPr>
            <a:spLocks noGrp="1"/>
          </p:cNvSpPr>
          <p:nvPr>
            <p:ph type="subTitle" idx="1"/>
          </p:nvPr>
        </p:nvSpPr>
        <p:spPr>
          <a:xfrm>
            <a:off x="2521744" y="3859702"/>
            <a:ext cx="7208044" cy="841606"/>
          </a:xfrm>
        </p:spPr>
        <p:txBody>
          <a:bodyPr>
            <a:noAutofit/>
          </a:bodyPr>
          <a:lstStyle>
            <a:lvl1pPr marL="0" indent="0" algn="ctr">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nb-NO" noProof="0" dirty="0"/>
          </a:p>
        </p:txBody>
      </p:sp>
    </p:spTree>
    <p:extLst>
      <p:ext uri="{BB962C8B-B14F-4D97-AF65-F5344CB8AC3E}">
        <p14:creationId xmlns:p14="http://schemas.microsoft.com/office/powerpoint/2010/main" val="2460930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vart ö på grått med vit text">
    <p:bg>
      <p:bgPr>
        <a:solidFill>
          <a:srgbClr val="000000">
            <a:alpha val="64706"/>
          </a:srgbClr>
        </a:solidFill>
        <a:effectLst/>
      </p:bgPr>
    </p:bg>
    <p:spTree>
      <p:nvGrpSpPr>
        <p:cNvPr id="1" name=""/>
        <p:cNvGrpSpPr/>
        <p:nvPr/>
      </p:nvGrpSpPr>
      <p:grpSpPr>
        <a:xfrm>
          <a:off x="0" y="0"/>
          <a:ext cx="0" cy="0"/>
          <a:chOff x="0" y="0"/>
          <a:chExt cx="0" cy="0"/>
        </a:xfrm>
      </p:grpSpPr>
      <p:pic>
        <p:nvPicPr>
          <p:cNvPr id="8" name="Picture 7" descr="bouve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77780" y="3127369"/>
            <a:ext cx="1912926" cy="515019"/>
          </a:xfrm>
          <a:prstGeom prst="rect">
            <a:avLst/>
          </a:prstGeom>
        </p:spPr>
      </p:pic>
      <p:pic>
        <p:nvPicPr>
          <p:cNvPr id="9" name="Picture 8" descr="svart_oy.png"/>
          <p:cNvPicPr>
            <a:picLocks noChangeAspect="1"/>
          </p:cNvPicPr>
          <p:nvPr userDrawn="1"/>
        </p:nvPicPr>
        <p:blipFill>
          <a:blip r:embed="rId3">
            <a:alphaModFix/>
            <a:extLst>
              <a:ext uri="{28A0092B-C50C-407E-A947-70E740481C1C}">
                <a14:useLocalDpi xmlns:a14="http://schemas.microsoft.com/office/drawing/2010/main"/>
              </a:ext>
            </a:extLst>
          </a:blip>
          <a:stretch>
            <a:fillRect/>
          </a:stretch>
        </p:blipFill>
        <p:spPr>
          <a:xfrm>
            <a:off x="3465543" y="1336467"/>
            <a:ext cx="5489068" cy="4140460"/>
          </a:xfrm>
          <a:prstGeom prst="rect">
            <a:avLst/>
          </a:prstGeom>
        </p:spPr>
      </p:pic>
      <p:cxnSp>
        <p:nvCxnSpPr>
          <p:cNvPr id="11" name="Straight Connector 10"/>
          <p:cNvCxnSpPr/>
          <p:nvPr userDrawn="1"/>
        </p:nvCxnSpPr>
        <p:spPr>
          <a:xfrm>
            <a:off x="5646000" y="3603452"/>
            <a:ext cx="90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2521744" y="2068449"/>
            <a:ext cx="7208044" cy="1317689"/>
          </a:xfrm>
          <a:noFill/>
        </p:spPr>
        <p:txBody>
          <a:bodyPr anchor="b">
            <a:noAutofit/>
          </a:bodyPr>
          <a:lstStyle>
            <a:lvl1pPr algn="ctr">
              <a:defRPr>
                <a:solidFill>
                  <a:schemeClr val="bg1"/>
                </a:solidFill>
              </a:defRPr>
            </a:lvl1pPr>
          </a:lstStyle>
          <a:p>
            <a:r>
              <a:rPr lang="sv-SE" noProof="0"/>
              <a:t>Klicka här för att ändra formatet för bakgrundsrubriken</a:t>
            </a:r>
            <a:endParaRPr lang="sv-SE" noProof="0" dirty="0"/>
          </a:p>
        </p:txBody>
      </p:sp>
      <p:sp>
        <p:nvSpPr>
          <p:cNvPr id="17" name="Subtitle 2"/>
          <p:cNvSpPr>
            <a:spLocks noGrp="1"/>
          </p:cNvSpPr>
          <p:nvPr>
            <p:ph type="subTitle" idx="1"/>
          </p:nvPr>
        </p:nvSpPr>
        <p:spPr>
          <a:xfrm>
            <a:off x="2521744" y="3859702"/>
            <a:ext cx="7208044" cy="841606"/>
          </a:xfrm>
        </p:spPr>
        <p:txBody>
          <a:bodyPr>
            <a:noAutofit/>
          </a:bodyPr>
          <a:lstStyle>
            <a:lvl1pPr marL="0" indent="0" algn="ctr">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format på underrubrik i bakgrunden</a:t>
            </a:r>
            <a:endParaRPr lang="sv-SE" noProof="0" dirty="0"/>
          </a:p>
        </p:txBody>
      </p:sp>
    </p:spTree>
    <p:extLst>
      <p:ext uri="{BB962C8B-B14F-4D97-AF65-F5344CB8AC3E}">
        <p14:creationId xmlns:p14="http://schemas.microsoft.com/office/powerpoint/2010/main" val="1781872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ld med grått lag och vi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11906" y="0"/>
            <a:ext cx="12192000" cy="6858000"/>
          </a:xfrm>
          <a:prstGeom prst="rect">
            <a:avLst/>
          </a:prstGeom>
          <a:solidFill>
            <a:srgbClr val="000000">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5646000" y="3603452"/>
            <a:ext cx="90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0" y="-726090"/>
            <a:ext cx="9623468" cy="646331"/>
          </a:xfrm>
          <a:prstGeom prst="rect">
            <a:avLst/>
          </a:prstGeom>
          <a:noFill/>
          <a:ln w="12700">
            <a:solidFill>
              <a:srgbClr val="FF0000"/>
            </a:solidFill>
          </a:ln>
        </p:spPr>
        <p:txBody>
          <a:bodyPr wrap="none" rtlCol="0">
            <a:spAutoFit/>
          </a:bodyPr>
          <a:lstStyle/>
          <a:p>
            <a:r>
              <a:rPr lang="nb-NO" dirty="0"/>
              <a:t>På </a:t>
            </a:r>
            <a:r>
              <a:rPr lang="nb-NO" dirty="0" err="1"/>
              <a:t>denna</a:t>
            </a:r>
            <a:r>
              <a:rPr lang="nb-NO" dirty="0"/>
              <a:t> sliden kan du </a:t>
            </a:r>
            <a:r>
              <a:rPr lang="nb-NO" dirty="0" err="1"/>
              <a:t>använda</a:t>
            </a:r>
            <a:r>
              <a:rPr lang="nb-NO" dirty="0"/>
              <a:t> en </a:t>
            </a:r>
            <a:r>
              <a:rPr lang="nb-NO" dirty="0" err="1"/>
              <a:t>annan</a:t>
            </a:r>
            <a:r>
              <a:rPr lang="nb-NO" dirty="0"/>
              <a:t> </a:t>
            </a:r>
            <a:r>
              <a:rPr lang="nb-NO" dirty="0" err="1"/>
              <a:t>bakgrundsbild</a:t>
            </a:r>
            <a:r>
              <a:rPr lang="nb-NO" dirty="0"/>
              <a:t>! </a:t>
            </a:r>
            <a:br>
              <a:rPr lang="nb-NO" dirty="0"/>
            </a:br>
            <a:r>
              <a:rPr lang="nb-NO" dirty="0" err="1"/>
              <a:t>Högerklicka</a:t>
            </a:r>
            <a:r>
              <a:rPr lang="nb-NO" dirty="0"/>
              <a:t> på </a:t>
            </a:r>
            <a:r>
              <a:rPr lang="nb-NO" dirty="0" err="1"/>
              <a:t>bakgrunden</a:t>
            </a:r>
            <a:r>
              <a:rPr lang="nb-NO" dirty="0"/>
              <a:t>, </a:t>
            </a:r>
            <a:r>
              <a:rPr lang="nb-NO" dirty="0" err="1"/>
              <a:t>välj</a:t>
            </a:r>
            <a:r>
              <a:rPr lang="nb-NO" dirty="0"/>
              <a:t> «</a:t>
            </a:r>
            <a:r>
              <a:rPr lang="nb-NO" dirty="0" err="1"/>
              <a:t>Formatera</a:t>
            </a:r>
            <a:r>
              <a:rPr lang="nb-NO" dirty="0"/>
              <a:t> </a:t>
            </a:r>
            <a:r>
              <a:rPr lang="nb-NO" dirty="0" err="1"/>
              <a:t>bakgrund</a:t>
            </a:r>
            <a:r>
              <a:rPr lang="nb-NO" dirty="0"/>
              <a:t>», «Bild…» </a:t>
            </a:r>
            <a:r>
              <a:rPr lang="nb-NO" baseline="0" dirty="0"/>
              <a:t>og </a:t>
            </a:r>
            <a:r>
              <a:rPr lang="nb-NO" baseline="0" dirty="0" err="1"/>
              <a:t>välj</a:t>
            </a:r>
            <a:r>
              <a:rPr lang="nb-NO" baseline="0" dirty="0"/>
              <a:t> filen du vill ha som </a:t>
            </a:r>
            <a:r>
              <a:rPr lang="nb-NO" baseline="0" dirty="0" err="1"/>
              <a:t>bakgrund</a:t>
            </a:r>
            <a:endParaRPr lang="nb-NO" dirty="0"/>
          </a:p>
        </p:txBody>
      </p:sp>
      <p:grpSp>
        <p:nvGrpSpPr>
          <p:cNvPr id="21" name="Group 20"/>
          <p:cNvGrpSpPr/>
          <p:nvPr userDrawn="1"/>
        </p:nvGrpSpPr>
        <p:grpSpPr>
          <a:xfrm>
            <a:off x="11950995" y="552893"/>
            <a:ext cx="241005" cy="659219"/>
            <a:chOff x="11950995" y="552893"/>
            <a:chExt cx="241005" cy="659219"/>
          </a:xfrm>
        </p:grpSpPr>
        <p:sp>
          <p:nvSpPr>
            <p:cNvPr id="22" name="Rectangle 21"/>
            <p:cNvSpPr/>
            <p:nvPr/>
          </p:nvSpPr>
          <p:spPr>
            <a:xfrm>
              <a:off x="11950995" y="552893"/>
              <a:ext cx="241005" cy="6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rot="5400000">
              <a:off x="11829714" y="828836"/>
              <a:ext cx="506509" cy="139290"/>
            </a:xfrm>
            <a:prstGeom prst="rect">
              <a:avLst/>
            </a:prstGeom>
          </p:spPr>
        </p:pic>
      </p:grpSp>
      <p:sp>
        <p:nvSpPr>
          <p:cNvPr id="11" name="Title 15"/>
          <p:cNvSpPr>
            <a:spLocks noGrp="1"/>
          </p:cNvSpPr>
          <p:nvPr>
            <p:ph type="title"/>
          </p:nvPr>
        </p:nvSpPr>
        <p:spPr>
          <a:xfrm>
            <a:off x="2521744" y="2068449"/>
            <a:ext cx="7208044" cy="1317689"/>
          </a:xfrm>
          <a:noFill/>
        </p:spPr>
        <p:txBody>
          <a:bodyPr anchor="b">
            <a:noAutofit/>
          </a:bodyPr>
          <a:lstStyle>
            <a:lvl1pPr algn="ctr">
              <a:defRPr>
                <a:solidFill>
                  <a:schemeClr val="bg1"/>
                </a:solidFill>
              </a:defRPr>
            </a:lvl1pPr>
          </a:lstStyle>
          <a:p>
            <a:r>
              <a:rPr lang="sv-SE" noProof="0"/>
              <a:t>Klicka här för att ändra formatet för bakgrundsrubriken</a:t>
            </a:r>
            <a:endParaRPr lang="sv-SE" noProof="0" dirty="0"/>
          </a:p>
        </p:txBody>
      </p:sp>
      <p:sp>
        <p:nvSpPr>
          <p:cNvPr id="12" name="Subtitle 2"/>
          <p:cNvSpPr>
            <a:spLocks noGrp="1"/>
          </p:cNvSpPr>
          <p:nvPr>
            <p:ph type="subTitle" idx="1"/>
          </p:nvPr>
        </p:nvSpPr>
        <p:spPr>
          <a:xfrm>
            <a:off x="2521744" y="3859702"/>
            <a:ext cx="7208044" cy="841606"/>
          </a:xfrm>
        </p:spPr>
        <p:txBody>
          <a:bodyPr>
            <a:noAutofit/>
          </a:bodyPr>
          <a:lstStyle>
            <a:lvl1pPr marL="0" indent="0" algn="ctr">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format på underrubrik i bakgrunden</a:t>
            </a:r>
            <a:endParaRPr lang="sv-SE" noProof="0" dirty="0"/>
          </a:p>
        </p:txBody>
      </p:sp>
    </p:spTree>
    <p:extLst>
      <p:ext uri="{BB962C8B-B14F-4D97-AF65-F5344CB8AC3E}">
        <p14:creationId xmlns:p14="http://schemas.microsoft.com/office/powerpoint/2010/main" val="3137379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bakom vit box">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nb-NO"/>
          </a:p>
        </p:txBody>
      </p:sp>
      <p:cxnSp>
        <p:nvCxnSpPr>
          <p:cNvPr id="11" name="Straight Connector 10"/>
          <p:cNvCxnSpPr/>
          <p:nvPr userDrawn="1"/>
        </p:nvCxnSpPr>
        <p:spPr>
          <a:xfrm>
            <a:off x="5646000" y="3603452"/>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2739091" y="3024000"/>
            <a:ext cx="6713816" cy="3786679"/>
            <a:chOff x="2739092" y="2099258"/>
            <a:chExt cx="6713816" cy="4758742"/>
          </a:xfrm>
        </p:grpSpPr>
        <p:sp>
          <p:nvSpPr>
            <p:cNvPr id="6" name="Rectangle 5"/>
            <p:cNvSpPr/>
            <p:nvPr userDrawn="1"/>
          </p:nvSpPr>
          <p:spPr>
            <a:xfrm>
              <a:off x="2739092" y="2099258"/>
              <a:ext cx="6713816" cy="47587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cxnSp>
          <p:nvCxnSpPr>
            <p:cNvPr id="12" name="Straight Connector 11"/>
            <p:cNvCxnSpPr/>
            <p:nvPr userDrawn="1"/>
          </p:nvCxnSpPr>
          <p:spPr>
            <a:xfrm>
              <a:off x="2739092" y="2099258"/>
              <a:ext cx="6713816" cy="0"/>
            </a:xfrm>
            <a:prstGeom prst="line">
              <a:avLst/>
            </a:prstGeom>
            <a:ln w="69850">
              <a:solidFill>
                <a:srgbClr val="FA6100"/>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userDrawn="1">
            <p:ph type="title"/>
          </p:nvPr>
        </p:nvSpPr>
        <p:spPr>
          <a:xfrm>
            <a:off x="3197256" y="3529381"/>
            <a:ext cx="5797487" cy="1142838"/>
          </a:xfrm>
        </p:spPr>
        <p:txBody>
          <a:bodyPr anchor="b"/>
          <a:lstStyle>
            <a:lvl1pPr algn="ctr">
              <a:defRPr/>
            </a:lvl1pPr>
          </a:lstStyle>
          <a:p>
            <a:r>
              <a:rPr lang="sv-SE" noProof="0"/>
              <a:t>Klicka här för att ändra formatet för bakgrundsrubriken</a:t>
            </a:r>
            <a:endParaRPr lang="sv-SE" noProof="0" dirty="0"/>
          </a:p>
        </p:txBody>
      </p:sp>
      <p:sp>
        <p:nvSpPr>
          <p:cNvPr id="17" name="Subtitle 2"/>
          <p:cNvSpPr>
            <a:spLocks noGrp="1"/>
          </p:cNvSpPr>
          <p:nvPr userDrawn="1">
            <p:ph type="subTitle" idx="1"/>
          </p:nvPr>
        </p:nvSpPr>
        <p:spPr>
          <a:xfrm>
            <a:off x="3197256" y="5052731"/>
            <a:ext cx="5797487" cy="640007"/>
          </a:xfrm>
        </p:spPr>
        <p:txBody>
          <a:bodyPr>
            <a:no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format på underrubrik i bakgrunden</a:t>
            </a:r>
            <a:endParaRPr lang="sv-SE" noProof="0" dirty="0"/>
          </a:p>
        </p:txBody>
      </p:sp>
      <p:cxnSp>
        <p:nvCxnSpPr>
          <p:cNvPr id="21" name="Straight Connector 20"/>
          <p:cNvCxnSpPr/>
          <p:nvPr userDrawn="1"/>
        </p:nvCxnSpPr>
        <p:spPr>
          <a:xfrm>
            <a:off x="5646000" y="4824219"/>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0" y="-726090"/>
            <a:ext cx="9623468" cy="646331"/>
          </a:xfrm>
          <a:prstGeom prst="rect">
            <a:avLst/>
          </a:prstGeom>
          <a:noFill/>
          <a:ln w="12700">
            <a:solidFill>
              <a:srgbClr val="FF0000"/>
            </a:solidFill>
          </a:ln>
        </p:spPr>
        <p:txBody>
          <a:bodyPr wrap="none" rtlCol="0">
            <a:spAutoFit/>
          </a:bodyPr>
          <a:lstStyle/>
          <a:p>
            <a:r>
              <a:rPr lang="nb-NO" dirty="0"/>
              <a:t>Sett inn </a:t>
            </a:r>
            <a:r>
              <a:rPr lang="nb-NO" dirty="0" err="1"/>
              <a:t>bakgrundsbild</a:t>
            </a:r>
            <a:r>
              <a:rPr lang="nb-NO" dirty="0"/>
              <a:t>: </a:t>
            </a:r>
            <a:br>
              <a:rPr lang="nb-NO" dirty="0"/>
            </a:br>
            <a:r>
              <a:rPr lang="nb-NO" dirty="0" err="1"/>
              <a:t>Högerklicka</a:t>
            </a:r>
            <a:r>
              <a:rPr lang="nb-NO" dirty="0"/>
              <a:t> på </a:t>
            </a:r>
            <a:r>
              <a:rPr lang="nb-NO" dirty="0" err="1"/>
              <a:t>bakgrunden</a:t>
            </a:r>
            <a:r>
              <a:rPr lang="nb-NO" dirty="0"/>
              <a:t>, </a:t>
            </a:r>
            <a:r>
              <a:rPr lang="nb-NO" dirty="0" err="1"/>
              <a:t>välj</a:t>
            </a:r>
            <a:r>
              <a:rPr lang="nb-NO" dirty="0"/>
              <a:t> «</a:t>
            </a:r>
            <a:r>
              <a:rPr lang="nb-NO" dirty="0" err="1"/>
              <a:t>Formatera</a:t>
            </a:r>
            <a:r>
              <a:rPr lang="nb-NO" dirty="0"/>
              <a:t> </a:t>
            </a:r>
            <a:r>
              <a:rPr lang="nb-NO" dirty="0" err="1"/>
              <a:t>bakgrund</a:t>
            </a:r>
            <a:r>
              <a:rPr lang="nb-NO" dirty="0"/>
              <a:t>», «Bild…» </a:t>
            </a:r>
            <a:r>
              <a:rPr lang="nb-NO" baseline="0" dirty="0"/>
              <a:t>og </a:t>
            </a:r>
            <a:r>
              <a:rPr lang="nb-NO" baseline="0" dirty="0" err="1"/>
              <a:t>välj</a:t>
            </a:r>
            <a:r>
              <a:rPr lang="nb-NO" baseline="0" dirty="0"/>
              <a:t> filen du vill ha som </a:t>
            </a:r>
            <a:r>
              <a:rPr lang="nb-NO" baseline="0" dirty="0" err="1"/>
              <a:t>bakgrund</a:t>
            </a:r>
            <a:endParaRPr lang="nb-NO" dirty="0"/>
          </a:p>
        </p:txBody>
      </p:sp>
      <p:sp>
        <p:nvSpPr>
          <p:cNvPr id="23" name="Rectangle 22"/>
          <p:cNvSpPr/>
          <p:nvPr userDrawn="1"/>
        </p:nvSpPr>
        <p:spPr>
          <a:xfrm>
            <a:off x="0" y="5693134"/>
            <a:ext cx="12192000" cy="1164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2828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Rubriksid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50303"/>
            <a:ext cx="9144000" cy="923925"/>
          </a:xfrm>
        </p:spPr>
        <p:txBody>
          <a:bodyPr anchor="b">
            <a:noAutofit/>
          </a:bodyPr>
          <a:lstStyle>
            <a:lvl1pPr algn="ctr">
              <a:defRPr sz="4500"/>
            </a:lvl1pPr>
          </a:lstStyle>
          <a:p>
            <a:r>
              <a:rPr lang="sv-SE" noProof="0"/>
              <a:t>Klicka här för att ändra formatet för bakgrundsrubriken</a:t>
            </a:r>
            <a:endParaRPr lang="sv-SE" noProof="0" dirty="0"/>
          </a:p>
        </p:txBody>
      </p:sp>
      <p:sp>
        <p:nvSpPr>
          <p:cNvPr id="3" name="Subtitle 2"/>
          <p:cNvSpPr>
            <a:spLocks noGrp="1"/>
          </p:cNvSpPr>
          <p:nvPr>
            <p:ph type="subTitle" idx="1"/>
          </p:nvPr>
        </p:nvSpPr>
        <p:spPr>
          <a:xfrm>
            <a:off x="1524000" y="3814762"/>
            <a:ext cx="9144000" cy="778669"/>
          </a:xfrm>
        </p:spPr>
        <p:txBody>
          <a:bodyPr>
            <a:noAutofit/>
          </a:bodyPr>
          <a:lstStyle>
            <a:lvl1pPr marL="0" indent="0" algn="ctr">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format på underrubrik i bakgrunden</a:t>
            </a:r>
            <a:endParaRPr lang="sv-SE" noProof="0" dirty="0"/>
          </a:p>
        </p:txBody>
      </p:sp>
      <p:sp>
        <p:nvSpPr>
          <p:cNvPr id="6" name="Slide Number Placeholder 5"/>
          <p:cNvSpPr>
            <a:spLocks noGrp="1"/>
          </p:cNvSpPr>
          <p:nvPr>
            <p:ph type="sldNum" sz="quarter" idx="12"/>
          </p:nvPr>
        </p:nvSpPr>
        <p:spPr>
          <a:xfrm>
            <a:off x="11415713" y="6492875"/>
            <a:ext cx="512762" cy="365125"/>
          </a:xfrm>
          <a:prstGeom prst="rect">
            <a:avLst/>
          </a:prstGeom>
        </p:spPr>
        <p:txBody>
          <a:bodyPr/>
          <a:lstStyle/>
          <a:p>
            <a:fld id="{618FBC2E-150B-49D4-A5E9-D014A10F5E5B}" type="slidenum">
              <a:rPr lang="nb-NO" smtClean="0"/>
              <a:t>‹#›</a:t>
            </a:fld>
            <a:endParaRPr lang="nb-NO"/>
          </a:p>
        </p:txBody>
      </p:sp>
      <p:grpSp>
        <p:nvGrpSpPr>
          <p:cNvPr id="7" name="Group 6"/>
          <p:cNvGrpSpPr/>
          <p:nvPr userDrawn="1"/>
        </p:nvGrpSpPr>
        <p:grpSpPr>
          <a:xfrm>
            <a:off x="5760721" y="1617044"/>
            <a:ext cx="683394" cy="683394"/>
            <a:chOff x="5293895" y="2030930"/>
            <a:chExt cx="683394" cy="683394"/>
          </a:xfrm>
        </p:grpSpPr>
        <p:sp>
          <p:nvSpPr>
            <p:cNvPr id="8" name="Oval 7"/>
            <p:cNvSpPr/>
            <p:nvPr/>
          </p:nvSpPr>
          <p:spPr>
            <a:xfrm>
              <a:off x="5476775" y="2213810"/>
              <a:ext cx="317634" cy="317634"/>
            </a:xfrm>
            <a:prstGeom prst="ellipse">
              <a:avLst/>
            </a:prstGeom>
            <a:noFill/>
            <a:ln w="50800">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93895" y="2030930"/>
              <a:ext cx="683394" cy="683394"/>
            </a:xfrm>
            <a:prstGeom prst="ellipse">
              <a:avLst/>
            </a:prstGeom>
            <a:noFill/>
            <a:ln w="50800">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11950995" y="657823"/>
            <a:ext cx="241005" cy="659219"/>
            <a:chOff x="11950995" y="552893"/>
            <a:chExt cx="241005" cy="659219"/>
          </a:xfrm>
        </p:grpSpPr>
        <p:sp>
          <p:nvSpPr>
            <p:cNvPr id="12" name="Rectangle 11"/>
            <p:cNvSpPr/>
            <p:nvPr/>
          </p:nvSpPr>
          <p:spPr>
            <a:xfrm>
              <a:off x="11950995" y="552893"/>
              <a:ext cx="241005" cy="6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p:spPr>
        </p:pic>
      </p:grpSp>
      <p:cxnSp>
        <p:nvCxnSpPr>
          <p:cNvPr id="14" name="Straight Connector 13"/>
          <p:cNvCxnSpPr/>
          <p:nvPr userDrawn="1"/>
        </p:nvCxnSpPr>
        <p:spPr>
          <a:xfrm>
            <a:off x="5635357" y="3538611"/>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707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Header and bulli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bg1"/>
                </a:solidFill>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34345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vit øy på svart">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30114" y="1379331"/>
            <a:ext cx="5158652" cy="4028488"/>
          </a:xfrm>
          <a:prstGeom prst="rect">
            <a:avLst/>
          </a:prstGeom>
        </p:spPr>
      </p:pic>
      <p:pic>
        <p:nvPicPr>
          <p:cNvPr id="8" name="Picture 7" descr="bouve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7780" y="3127369"/>
            <a:ext cx="1912926" cy="515019"/>
          </a:xfrm>
          <a:prstGeom prst="rect">
            <a:avLst/>
          </a:prstGeom>
        </p:spPr>
      </p:pic>
      <p:sp>
        <p:nvSpPr>
          <p:cNvPr id="9" name="TextBox 8"/>
          <p:cNvSpPr txBox="1"/>
          <p:nvPr userDrawn="1"/>
        </p:nvSpPr>
        <p:spPr>
          <a:xfrm>
            <a:off x="0" y="-726090"/>
            <a:ext cx="9744912" cy="646331"/>
          </a:xfrm>
          <a:prstGeom prst="rect">
            <a:avLst/>
          </a:prstGeom>
          <a:noFill/>
          <a:ln w="12700">
            <a:solidFill>
              <a:srgbClr val="FF0000"/>
            </a:solidFill>
          </a:ln>
        </p:spPr>
        <p:txBody>
          <a:bodyPr wrap="none" rtlCol="0">
            <a:spAutoFit/>
          </a:bodyPr>
          <a:lstStyle/>
          <a:p>
            <a:r>
              <a:rPr lang="nb-NO" dirty="0"/>
              <a:t>Legg</a:t>
            </a:r>
            <a:r>
              <a:rPr lang="nb-NO" baseline="0" dirty="0"/>
              <a:t> gjerne inn et </a:t>
            </a:r>
            <a:r>
              <a:rPr lang="nb-NO" dirty="0"/>
              <a:t>bakgrunnsbilde på dette lysbildet! </a:t>
            </a:r>
            <a:br>
              <a:rPr lang="nb-NO" dirty="0"/>
            </a:br>
            <a:r>
              <a:rPr lang="nb-NO" dirty="0"/>
              <a:t>Høyreklikk på bakgrunnen, velg «Formater bakgrunn», «Bilde…» </a:t>
            </a:r>
            <a:r>
              <a:rPr lang="nb-NO" baseline="0" dirty="0"/>
              <a:t>og velg bildet du vil ha som bakgrunn</a:t>
            </a:r>
            <a:endParaRPr lang="nb-NO" dirty="0"/>
          </a:p>
        </p:txBody>
      </p:sp>
    </p:spTree>
    <p:extLst>
      <p:ext uri="{BB962C8B-B14F-4D97-AF65-F5344CB8AC3E}">
        <p14:creationId xmlns:p14="http://schemas.microsoft.com/office/powerpoint/2010/main" val="3920418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ansje øy på svart">
    <p:bg>
      <p:bgPr>
        <a:solidFill>
          <a:srgbClr val="000000"/>
        </a:solidFill>
        <a:effectLst/>
      </p:bgPr>
    </p:bg>
    <p:spTree>
      <p:nvGrpSpPr>
        <p:cNvPr id="1" name=""/>
        <p:cNvGrpSpPr/>
        <p:nvPr/>
      </p:nvGrpSpPr>
      <p:grpSpPr>
        <a:xfrm>
          <a:off x="0" y="0"/>
          <a:ext cx="0" cy="0"/>
          <a:chOff x="0" y="0"/>
          <a:chExt cx="0" cy="0"/>
        </a:xfrm>
      </p:grpSpPr>
      <p:pic>
        <p:nvPicPr>
          <p:cNvPr id="5" name="Picture 4" descr="Bouvetoya_Hele(manipulertSammen)_RGB_lowre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03066" y="1044434"/>
            <a:ext cx="6785868" cy="5076564"/>
          </a:xfrm>
          <a:prstGeom prst="rect">
            <a:avLst/>
          </a:prstGeom>
        </p:spPr>
      </p:pic>
    </p:spTree>
    <p:extLst>
      <p:ext uri="{BB962C8B-B14F-4D97-AF65-F5344CB8AC3E}">
        <p14:creationId xmlns:p14="http://schemas.microsoft.com/office/powerpoint/2010/main" val="22167260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vart øy på grått med hvit tekst ">
    <p:bg>
      <p:bgPr>
        <a:solidFill>
          <a:srgbClr val="000000">
            <a:alpha val="64706"/>
          </a:srgbClr>
        </a:solidFill>
        <a:effectLst/>
      </p:bgPr>
    </p:bg>
    <p:spTree>
      <p:nvGrpSpPr>
        <p:cNvPr id="1" name=""/>
        <p:cNvGrpSpPr/>
        <p:nvPr/>
      </p:nvGrpSpPr>
      <p:grpSpPr>
        <a:xfrm>
          <a:off x="0" y="0"/>
          <a:ext cx="0" cy="0"/>
          <a:chOff x="0" y="0"/>
          <a:chExt cx="0" cy="0"/>
        </a:xfrm>
      </p:grpSpPr>
      <p:pic>
        <p:nvPicPr>
          <p:cNvPr id="8" name="Picture 7" descr="bouve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77780" y="3127369"/>
            <a:ext cx="1912926" cy="515019"/>
          </a:xfrm>
          <a:prstGeom prst="rect">
            <a:avLst/>
          </a:prstGeom>
        </p:spPr>
      </p:pic>
      <p:pic>
        <p:nvPicPr>
          <p:cNvPr id="9" name="Picture 8" descr="svart_oy.png"/>
          <p:cNvPicPr>
            <a:picLocks noChangeAspect="1"/>
          </p:cNvPicPr>
          <p:nvPr userDrawn="1"/>
        </p:nvPicPr>
        <p:blipFill>
          <a:blip r:embed="rId3">
            <a:alphaModFix/>
            <a:extLst>
              <a:ext uri="{28A0092B-C50C-407E-A947-70E740481C1C}">
                <a14:useLocalDpi xmlns:a14="http://schemas.microsoft.com/office/drawing/2010/main"/>
              </a:ext>
            </a:extLst>
          </a:blip>
          <a:stretch>
            <a:fillRect/>
          </a:stretch>
        </p:blipFill>
        <p:spPr>
          <a:xfrm>
            <a:off x="3465543" y="1336467"/>
            <a:ext cx="5489068" cy="4140460"/>
          </a:xfrm>
          <a:prstGeom prst="rect">
            <a:avLst/>
          </a:prstGeom>
        </p:spPr>
      </p:pic>
      <p:cxnSp>
        <p:nvCxnSpPr>
          <p:cNvPr id="11" name="Straight Connector 10"/>
          <p:cNvCxnSpPr/>
          <p:nvPr userDrawn="1"/>
        </p:nvCxnSpPr>
        <p:spPr>
          <a:xfrm>
            <a:off x="5646000" y="3603452"/>
            <a:ext cx="90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2521744" y="2068449"/>
            <a:ext cx="7208044" cy="1317689"/>
          </a:xfrm>
          <a:noFill/>
        </p:spPr>
        <p:txBody>
          <a:bodyPr anchor="b">
            <a:noAutofit/>
          </a:bodyPr>
          <a:lstStyle>
            <a:lvl1pPr algn="ctr">
              <a:defRPr>
                <a:solidFill>
                  <a:schemeClr val="bg1"/>
                </a:solidFill>
              </a:defRPr>
            </a:lvl1pPr>
          </a:lstStyle>
          <a:p>
            <a:r>
              <a:rPr lang="en-US" noProof="0"/>
              <a:t>Click to edit Master title style</a:t>
            </a:r>
            <a:endParaRPr lang="nb-NO" noProof="0" dirty="0"/>
          </a:p>
        </p:txBody>
      </p:sp>
      <p:sp>
        <p:nvSpPr>
          <p:cNvPr id="17" name="Subtitle 2"/>
          <p:cNvSpPr>
            <a:spLocks noGrp="1"/>
          </p:cNvSpPr>
          <p:nvPr>
            <p:ph type="subTitle" idx="1"/>
          </p:nvPr>
        </p:nvSpPr>
        <p:spPr>
          <a:xfrm>
            <a:off x="2521744" y="3859702"/>
            <a:ext cx="7208044" cy="841606"/>
          </a:xfrm>
        </p:spPr>
        <p:txBody>
          <a:bodyPr>
            <a:normAutofit/>
          </a:bodyPr>
          <a:lstStyle>
            <a:lvl1pPr marL="0" indent="0" algn="ctr">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nb-NO" noProof="0" dirty="0"/>
          </a:p>
        </p:txBody>
      </p:sp>
    </p:spTree>
    <p:extLst>
      <p:ext uri="{BB962C8B-B14F-4D97-AF65-F5344CB8AC3E}">
        <p14:creationId xmlns:p14="http://schemas.microsoft.com/office/powerpoint/2010/main" val="1278838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 med grått lag og hvit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11906" y="0"/>
            <a:ext cx="12192000" cy="6858000"/>
          </a:xfrm>
          <a:prstGeom prst="rect">
            <a:avLst/>
          </a:prstGeom>
          <a:solidFill>
            <a:srgbClr val="000000">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5646000" y="3603452"/>
            <a:ext cx="90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0" y="-726090"/>
            <a:ext cx="9623468" cy="646331"/>
          </a:xfrm>
          <a:prstGeom prst="rect">
            <a:avLst/>
          </a:prstGeom>
          <a:noFill/>
          <a:ln w="12700">
            <a:solidFill>
              <a:srgbClr val="FF0000"/>
            </a:solidFill>
          </a:ln>
        </p:spPr>
        <p:txBody>
          <a:bodyPr wrap="none" rtlCol="0">
            <a:spAutoFit/>
          </a:bodyPr>
          <a:lstStyle/>
          <a:p>
            <a:r>
              <a:rPr lang="nb-NO" dirty="0"/>
              <a:t>Dette bakgrunnsbildet kan byttes ut ved å formatere bakgrunnen på lysbildet. </a:t>
            </a:r>
            <a:br>
              <a:rPr lang="nb-NO" dirty="0"/>
            </a:br>
            <a:r>
              <a:rPr lang="nb-NO" dirty="0"/>
              <a:t>Høyreklikk på bakgrunnen, velg «Formater bakgrunn», «Bilde…» </a:t>
            </a:r>
            <a:r>
              <a:rPr lang="nb-NO" baseline="0" dirty="0"/>
              <a:t>og velg et annet bilde som bakgrunn</a:t>
            </a:r>
            <a:endParaRPr lang="nb-NO" dirty="0"/>
          </a:p>
        </p:txBody>
      </p:sp>
      <p:grpSp>
        <p:nvGrpSpPr>
          <p:cNvPr id="21" name="Group 20"/>
          <p:cNvGrpSpPr/>
          <p:nvPr userDrawn="1"/>
        </p:nvGrpSpPr>
        <p:grpSpPr>
          <a:xfrm>
            <a:off x="11950995" y="552893"/>
            <a:ext cx="241005" cy="659219"/>
            <a:chOff x="11950995" y="552893"/>
            <a:chExt cx="241005" cy="659219"/>
          </a:xfrm>
        </p:grpSpPr>
        <p:sp>
          <p:nvSpPr>
            <p:cNvPr id="22" name="Rectangle 21"/>
            <p:cNvSpPr/>
            <p:nvPr/>
          </p:nvSpPr>
          <p:spPr>
            <a:xfrm>
              <a:off x="11950995" y="552893"/>
              <a:ext cx="241005" cy="6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rot="5400000">
              <a:off x="11829714" y="828836"/>
              <a:ext cx="506509" cy="139290"/>
            </a:xfrm>
            <a:prstGeom prst="rect">
              <a:avLst/>
            </a:prstGeom>
          </p:spPr>
        </p:pic>
      </p:grpSp>
      <p:sp>
        <p:nvSpPr>
          <p:cNvPr id="11" name="Title 15"/>
          <p:cNvSpPr>
            <a:spLocks noGrp="1"/>
          </p:cNvSpPr>
          <p:nvPr>
            <p:ph type="title"/>
          </p:nvPr>
        </p:nvSpPr>
        <p:spPr>
          <a:xfrm>
            <a:off x="2521744" y="2068449"/>
            <a:ext cx="7208044" cy="1317689"/>
          </a:xfrm>
          <a:noFill/>
        </p:spPr>
        <p:txBody>
          <a:bodyPr anchor="b">
            <a:noAutofit/>
          </a:bodyPr>
          <a:lstStyle>
            <a:lvl1pPr algn="ctr">
              <a:defRPr>
                <a:solidFill>
                  <a:schemeClr val="bg1"/>
                </a:solidFill>
              </a:defRPr>
            </a:lvl1pPr>
          </a:lstStyle>
          <a:p>
            <a:r>
              <a:rPr lang="en-US" noProof="0"/>
              <a:t>Click to edit Master title style</a:t>
            </a:r>
            <a:endParaRPr lang="nb-NO" noProof="0" dirty="0"/>
          </a:p>
        </p:txBody>
      </p:sp>
      <p:sp>
        <p:nvSpPr>
          <p:cNvPr id="12" name="Subtitle 2"/>
          <p:cNvSpPr>
            <a:spLocks noGrp="1"/>
          </p:cNvSpPr>
          <p:nvPr>
            <p:ph type="subTitle" idx="1"/>
          </p:nvPr>
        </p:nvSpPr>
        <p:spPr>
          <a:xfrm>
            <a:off x="2521744" y="3859702"/>
            <a:ext cx="7208044" cy="841606"/>
          </a:xfrm>
        </p:spPr>
        <p:txBody>
          <a:bodyPr>
            <a:normAutofit/>
          </a:bodyPr>
          <a:lstStyle>
            <a:lvl1pPr marL="0" indent="0" algn="ctr">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nb-NO" noProof="0" dirty="0"/>
          </a:p>
        </p:txBody>
      </p:sp>
    </p:spTree>
    <p:extLst>
      <p:ext uri="{BB962C8B-B14F-4D97-AF65-F5344CB8AC3E}">
        <p14:creationId xmlns:p14="http://schemas.microsoft.com/office/powerpoint/2010/main" val="409339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 bak hvit boks">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nb-NO"/>
          </a:p>
        </p:txBody>
      </p:sp>
      <p:cxnSp>
        <p:nvCxnSpPr>
          <p:cNvPr id="11" name="Straight Connector 10"/>
          <p:cNvCxnSpPr/>
          <p:nvPr userDrawn="1"/>
        </p:nvCxnSpPr>
        <p:spPr>
          <a:xfrm>
            <a:off x="5646000" y="3603452"/>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2739091" y="3024000"/>
            <a:ext cx="6713816" cy="3786679"/>
            <a:chOff x="2739092" y="2099258"/>
            <a:chExt cx="6713816" cy="4758742"/>
          </a:xfrm>
        </p:grpSpPr>
        <p:sp>
          <p:nvSpPr>
            <p:cNvPr id="6" name="Rectangle 5"/>
            <p:cNvSpPr/>
            <p:nvPr userDrawn="1"/>
          </p:nvSpPr>
          <p:spPr>
            <a:xfrm>
              <a:off x="2739092" y="2099258"/>
              <a:ext cx="6713816" cy="47587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cxnSp>
          <p:nvCxnSpPr>
            <p:cNvPr id="12" name="Straight Connector 11"/>
            <p:cNvCxnSpPr/>
            <p:nvPr userDrawn="1"/>
          </p:nvCxnSpPr>
          <p:spPr>
            <a:xfrm>
              <a:off x="2739092" y="2099258"/>
              <a:ext cx="6713816" cy="0"/>
            </a:xfrm>
            <a:prstGeom prst="line">
              <a:avLst/>
            </a:prstGeom>
            <a:ln w="69850">
              <a:solidFill>
                <a:srgbClr val="FA6100"/>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userDrawn="1">
            <p:ph type="title"/>
          </p:nvPr>
        </p:nvSpPr>
        <p:spPr>
          <a:xfrm>
            <a:off x="3197256" y="3529381"/>
            <a:ext cx="5797487" cy="1142838"/>
          </a:xfrm>
        </p:spPr>
        <p:txBody>
          <a:bodyPr anchor="b"/>
          <a:lstStyle>
            <a:lvl1pPr algn="ctr">
              <a:defRPr/>
            </a:lvl1pPr>
          </a:lstStyle>
          <a:p>
            <a:r>
              <a:rPr lang="en-US" noProof="0" dirty="0"/>
              <a:t>Click to edit Master title style</a:t>
            </a:r>
            <a:endParaRPr lang="nb-NO" noProof="0" dirty="0"/>
          </a:p>
        </p:txBody>
      </p:sp>
      <p:sp>
        <p:nvSpPr>
          <p:cNvPr id="17" name="Subtitle 2"/>
          <p:cNvSpPr>
            <a:spLocks noGrp="1"/>
          </p:cNvSpPr>
          <p:nvPr userDrawn="1">
            <p:ph type="subTitle" idx="1"/>
          </p:nvPr>
        </p:nvSpPr>
        <p:spPr>
          <a:xfrm>
            <a:off x="3197256" y="5052731"/>
            <a:ext cx="5797487" cy="640007"/>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cxnSp>
        <p:nvCxnSpPr>
          <p:cNvPr id="21" name="Straight Connector 20"/>
          <p:cNvCxnSpPr/>
          <p:nvPr userDrawn="1"/>
        </p:nvCxnSpPr>
        <p:spPr>
          <a:xfrm>
            <a:off x="5646000" y="4824219"/>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0" y="-726090"/>
            <a:ext cx="9623468" cy="646331"/>
          </a:xfrm>
          <a:prstGeom prst="rect">
            <a:avLst/>
          </a:prstGeom>
          <a:noFill/>
          <a:ln w="12700">
            <a:solidFill>
              <a:srgbClr val="FF0000"/>
            </a:solidFill>
          </a:ln>
        </p:spPr>
        <p:txBody>
          <a:bodyPr wrap="none" rtlCol="0">
            <a:spAutoFit/>
          </a:bodyPr>
          <a:lstStyle/>
          <a:p>
            <a:r>
              <a:rPr lang="nb-NO" dirty="0"/>
              <a:t>Sett inn bakgrunnsbilde ved å formatere bakgrunnen på lysbildet: </a:t>
            </a:r>
            <a:br>
              <a:rPr lang="nb-NO" dirty="0"/>
            </a:br>
            <a:r>
              <a:rPr lang="nb-NO" dirty="0"/>
              <a:t>Høyreklikk på bakgrunnen, velg «Formater bakgrunn», «Bilde…» </a:t>
            </a:r>
            <a:r>
              <a:rPr lang="nb-NO" baseline="0" dirty="0"/>
              <a:t>og velg et annet bilde som bakgrunn</a:t>
            </a:r>
            <a:endParaRPr lang="nb-NO" dirty="0"/>
          </a:p>
        </p:txBody>
      </p:sp>
      <p:sp>
        <p:nvSpPr>
          <p:cNvPr id="23" name="Rectangle 22"/>
          <p:cNvSpPr/>
          <p:nvPr userDrawn="1"/>
        </p:nvSpPr>
        <p:spPr>
          <a:xfrm>
            <a:off x="0" y="5693134"/>
            <a:ext cx="12192000" cy="1164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9227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ilde bak hvit boks">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sv-SE"/>
          </a:p>
        </p:txBody>
      </p:sp>
      <p:cxnSp>
        <p:nvCxnSpPr>
          <p:cNvPr id="11" name="Straight Connector 10"/>
          <p:cNvCxnSpPr/>
          <p:nvPr/>
        </p:nvCxnSpPr>
        <p:spPr>
          <a:xfrm>
            <a:off x="5646000" y="3603452"/>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739091" y="3024000"/>
            <a:ext cx="6713816" cy="3786679"/>
            <a:chOff x="2739092" y="2099258"/>
            <a:chExt cx="6713816" cy="4758742"/>
          </a:xfrm>
        </p:grpSpPr>
        <p:sp>
          <p:nvSpPr>
            <p:cNvPr id="6" name="Rectangle 5"/>
            <p:cNvSpPr/>
            <p:nvPr/>
          </p:nvSpPr>
          <p:spPr>
            <a:xfrm>
              <a:off x="2739092" y="2099258"/>
              <a:ext cx="6713816" cy="47587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cxnSp>
          <p:nvCxnSpPr>
            <p:cNvPr id="12" name="Straight Connector 11"/>
            <p:cNvCxnSpPr/>
            <p:nvPr/>
          </p:nvCxnSpPr>
          <p:spPr>
            <a:xfrm>
              <a:off x="2739092" y="2099258"/>
              <a:ext cx="6713816" cy="0"/>
            </a:xfrm>
            <a:prstGeom prst="line">
              <a:avLst/>
            </a:prstGeom>
            <a:ln w="69850">
              <a:solidFill>
                <a:srgbClr val="FA6100"/>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a:xfrm>
            <a:off x="3197256" y="3529381"/>
            <a:ext cx="5797487" cy="1142838"/>
          </a:xfrm>
        </p:spPr>
        <p:txBody>
          <a:bodyPr anchor="b"/>
          <a:lstStyle>
            <a:lvl1pPr algn="ctr">
              <a:defRPr/>
            </a:lvl1pPr>
          </a:lstStyle>
          <a:p>
            <a:r>
              <a:rPr lang="en-US" noProof="0"/>
              <a:t>Click to edit Master title style</a:t>
            </a:r>
            <a:endParaRPr lang="nb-NO" noProof="0" dirty="0"/>
          </a:p>
        </p:txBody>
      </p:sp>
      <p:sp>
        <p:nvSpPr>
          <p:cNvPr id="17" name="Subtitle 2"/>
          <p:cNvSpPr>
            <a:spLocks noGrp="1"/>
          </p:cNvSpPr>
          <p:nvPr>
            <p:ph type="subTitle" idx="1"/>
          </p:nvPr>
        </p:nvSpPr>
        <p:spPr>
          <a:xfrm>
            <a:off x="3197256" y="5052731"/>
            <a:ext cx="5797487" cy="640007"/>
          </a:xfrm>
        </p:spPr>
        <p:txBody>
          <a:bodyPr>
            <a:no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cxnSp>
        <p:nvCxnSpPr>
          <p:cNvPr id="21" name="Straight Connector 20"/>
          <p:cNvCxnSpPr/>
          <p:nvPr/>
        </p:nvCxnSpPr>
        <p:spPr>
          <a:xfrm>
            <a:off x="5646000" y="4824219"/>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726090"/>
            <a:ext cx="9623468" cy="646331"/>
          </a:xfrm>
          <a:prstGeom prst="rect">
            <a:avLst/>
          </a:prstGeom>
          <a:noFill/>
          <a:ln w="12700">
            <a:solidFill>
              <a:srgbClr val="FF0000"/>
            </a:solidFill>
          </a:ln>
        </p:spPr>
        <p:txBody>
          <a:bodyPr wrap="none" rtlCol="0">
            <a:spAutoFit/>
          </a:bodyPr>
          <a:lstStyle/>
          <a:p>
            <a:r>
              <a:rPr lang="nb-NO" dirty="0"/>
              <a:t>Sett inn bakgrunnsbilde ved å formatere bakgrunnen på lysbildet: </a:t>
            </a:r>
            <a:br>
              <a:rPr lang="nb-NO" dirty="0"/>
            </a:br>
            <a:r>
              <a:rPr lang="nb-NO" dirty="0"/>
              <a:t>Høyreklikk på bakgrunnen, velg «Formater bakgrunn», «Bilde…» </a:t>
            </a:r>
            <a:r>
              <a:rPr lang="nb-NO" baseline="0" dirty="0"/>
              <a:t>og velg et annet bilde som bakgrunn</a:t>
            </a:r>
            <a:endParaRPr lang="nb-NO" dirty="0"/>
          </a:p>
        </p:txBody>
      </p:sp>
      <p:sp>
        <p:nvSpPr>
          <p:cNvPr id="23" name="Rectangle 22"/>
          <p:cNvSpPr/>
          <p:nvPr/>
        </p:nvSpPr>
        <p:spPr>
          <a:xfrm>
            <a:off x="0" y="5693134"/>
            <a:ext cx="12192000" cy="1164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04684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Kapittelfors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50303"/>
            <a:ext cx="9144000" cy="923925"/>
          </a:xfrm>
        </p:spPr>
        <p:txBody>
          <a:bodyPr anchor="b">
            <a:noAutofit/>
          </a:bodyPr>
          <a:lstStyle>
            <a:lvl1pPr algn="ctr">
              <a:defRPr sz="4500"/>
            </a:lvl1pPr>
          </a:lstStyle>
          <a:p>
            <a:r>
              <a:rPr lang="en-US" noProof="0"/>
              <a:t>Click to edit Master title style</a:t>
            </a:r>
            <a:endParaRPr lang="nb-NO" noProof="0" dirty="0"/>
          </a:p>
        </p:txBody>
      </p:sp>
      <p:sp>
        <p:nvSpPr>
          <p:cNvPr id="3" name="Subtitle 2"/>
          <p:cNvSpPr>
            <a:spLocks noGrp="1"/>
          </p:cNvSpPr>
          <p:nvPr>
            <p:ph type="subTitle" idx="1"/>
          </p:nvPr>
        </p:nvSpPr>
        <p:spPr>
          <a:xfrm>
            <a:off x="1524000" y="3814762"/>
            <a:ext cx="9144000" cy="778669"/>
          </a:xfrm>
        </p:spPr>
        <p:txBody>
          <a:bodyPr>
            <a:noAutofit/>
          </a:bodyPr>
          <a:lstStyle>
            <a:lvl1pPr marL="0" indent="0" algn="ctr">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nb-NO" noProof="0" dirty="0"/>
          </a:p>
        </p:txBody>
      </p:sp>
      <p:sp>
        <p:nvSpPr>
          <p:cNvPr id="6" name="Slide Number Placeholder 5"/>
          <p:cNvSpPr>
            <a:spLocks noGrp="1"/>
          </p:cNvSpPr>
          <p:nvPr>
            <p:ph type="sldNum" sz="quarter" idx="12"/>
          </p:nvPr>
        </p:nvSpPr>
        <p:spPr>
          <a:xfrm>
            <a:off x="11415713" y="6492875"/>
            <a:ext cx="512762" cy="365125"/>
          </a:xfrm>
          <a:prstGeom prst="rect">
            <a:avLst/>
          </a:prstGeom>
        </p:spPr>
        <p:txBody>
          <a:bodyPr/>
          <a:lstStyle/>
          <a:p>
            <a:fld id="{618FBC2E-150B-49D4-A5E9-D014A10F5E5B}" type="slidenum">
              <a:rPr lang="nb-NO" smtClean="0"/>
              <a:t>‹#›</a:t>
            </a:fld>
            <a:endParaRPr lang="nb-NO"/>
          </a:p>
        </p:txBody>
      </p:sp>
      <p:grpSp>
        <p:nvGrpSpPr>
          <p:cNvPr id="7" name="Group 6"/>
          <p:cNvGrpSpPr/>
          <p:nvPr userDrawn="1"/>
        </p:nvGrpSpPr>
        <p:grpSpPr>
          <a:xfrm>
            <a:off x="5760721" y="1617044"/>
            <a:ext cx="683394" cy="683394"/>
            <a:chOff x="5293895" y="2030930"/>
            <a:chExt cx="683394" cy="683394"/>
          </a:xfrm>
        </p:grpSpPr>
        <p:sp>
          <p:nvSpPr>
            <p:cNvPr id="8" name="Oval 7"/>
            <p:cNvSpPr/>
            <p:nvPr/>
          </p:nvSpPr>
          <p:spPr>
            <a:xfrm>
              <a:off x="5476775" y="2213810"/>
              <a:ext cx="317634" cy="317634"/>
            </a:xfrm>
            <a:prstGeom prst="ellipse">
              <a:avLst/>
            </a:prstGeom>
            <a:noFill/>
            <a:ln w="50800">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93895" y="2030930"/>
              <a:ext cx="683394" cy="683394"/>
            </a:xfrm>
            <a:prstGeom prst="ellipse">
              <a:avLst/>
            </a:prstGeom>
            <a:noFill/>
            <a:ln w="50800">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11950995" y="657823"/>
            <a:ext cx="241005" cy="659219"/>
            <a:chOff x="11950995" y="552893"/>
            <a:chExt cx="241005" cy="659219"/>
          </a:xfrm>
        </p:grpSpPr>
        <p:sp>
          <p:nvSpPr>
            <p:cNvPr id="12" name="Rectangle 11"/>
            <p:cNvSpPr/>
            <p:nvPr/>
          </p:nvSpPr>
          <p:spPr>
            <a:xfrm>
              <a:off x="11950995" y="552893"/>
              <a:ext cx="241005" cy="6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p:spPr>
        </p:pic>
      </p:grpSp>
      <p:cxnSp>
        <p:nvCxnSpPr>
          <p:cNvPr id="14" name="Straight Connector 13"/>
          <p:cNvCxnSpPr/>
          <p:nvPr userDrawn="1"/>
        </p:nvCxnSpPr>
        <p:spPr>
          <a:xfrm>
            <a:off x="5635357" y="3538611"/>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962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609600" y="6356351"/>
            <a:ext cx="2844800" cy="365125"/>
          </a:xfrm>
          <a:prstGeom prst="rect">
            <a:avLst/>
          </a:prstGeom>
        </p:spPr>
        <p:txBody>
          <a:bodyPr/>
          <a:lstStyle/>
          <a:p>
            <a:fld id="{3A153C3B-D29F-5448-951F-240EDBC53B13}" type="datetimeFigureOut">
              <a:rPr lang="nb-NO" smtClean="0"/>
              <a:t>01.10.2018</a:t>
            </a:fld>
            <a:endParaRPr lang="nb-NO"/>
          </a:p>
        </p:txBody>
      </p:sp>
      <p:sp>
        <p:nvSpPr>
          <p:cNvPr id="4" name="Plassholder for bunntekst 3"/>
          <p:cNvSpPr>
            <a:spLocks noGrp="1"/>
          </p:cNvSpPr>
          <p:nvPr>
            <p:ph type="ftr" sz="quarter" idx="11"/>
          </p:nvPr>
        </p:nvSpPr>
        <p:spPr>
          <a:xfrm>
            <a:off x="4165600" y="6356351"/>
            <a:ext cx="3860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737600" y="6356351"/>
            <a:ext cx="2844800" cy="365125"/>
          </a:xfrm>
          <a:prstGeom prst="rect">
            <a:avLst/>
          </a:prstGeom>
        </p:spPr>
        <p:txBody>
          <a:bodyPr/>
          <a:lstStyle/>
          <a:p>
            <a:fld id="{E04791DF-474E-C447-AD63-FDF23CF2B9A2}" type="slidenum">
              <a:rPr lang="nb-NO" smtClean="0"/>
              <a:t>‹#›</a:t>
            </a:fld>
            <a:endParaRPr lang="nb-NO"/>
          </a:p>
        </p:txBody>
      </p:sp>
    </p:spTree>
    <p:extLst>
      <p:ext uri="{BB962C8B-B14F-4D97-AF65-F5344CB8AC3E}">
        <p14:creationId xmlns:p14="http://schemas.microsoft.com/office/powerpoint/2010/main" val="16205607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unkter/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800" y="1825625"/>
            <a:ext cx="8382613" cy="4351338"/>
          </a:xfrm>
          <a:prstGeom prst="rect">
            <a:avLst/>
          </a:prstGeom>
        </p:spPr>
        <p:txBody>
          <a:bodyPr vert="horz" lIns="91440" tIns="45720" rIns="91440" bIns="45720" rtlCol="0">
            <a:noAutofit/>
          </a:bodyPr>
          <a:lstStyle>
            <a:lvl1pPr>
              <a:defRPr lang="nb-NO" noProof="0" dirty="0"/>
            </a:lvl1pPr>
            <a:lvl2pPr>
              <a:defRPr lang="nb-NO" noProof="0" dirty="0"/>
            </a:lvl2pPr>
            <a:lvl3pPr>
              <a:defRPr lang="nb-NO" noProof="0" dirty="0"/>
            </a:lvl3pPr>
          </a:lstStyle>
          <a:p>
            <a:pPr lvl="0"/>
            <a:r>
              <a:rPr lang="nb-NO" noProof="0" dirty="0"/>
              <a:t>Edit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6" name="Slide Number Placeholder 5"/>
          <p:cNvSpPr>
            <a:spLocks noGrp="1"/>
          </p:cNvSpPr>
          <p:nvPr>
            <p:ph type="sldNum" sz="quarter" idx="12"/>
          </p:nvPr>
        </p:nvSpPr>
        <p:spPr/>
        <p:txBody>
          <a:bodyPr/>
          <a:lstStyle/>
          <a:p>
            <a:fld id="{618FBC2E-150B-49D4-A5E9-D014A10F5E5B}" type="slidenum">
              <a:rPr lang="nb-NO" smtClean="0"/>
              <a:t>‹#›</a:t>
            </a:fld>
            <a:endParaRPr lang="nb-NO"/>
          </a:p>
        </p:txBody>
      </p:sp>
      <p:cxnSp>
        <p:nvCxnSpPr>
          <p:cNvPr id="7" name="Straight Connector 6"/>
          <p:cNvCxnSpPr/>
          <p:nvPr userDrawn="1"/>
        </p:nvCxnSpPr>
        <p:spPr>
          <a:xfrm>
            <a:off x="1329176" y="1328149"/>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153562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Kapittelfors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50303"/>
            <a:ext cx="9144000" cy="923925"/>
          </a:xfrm>
        </p:spPr>
        <p:txBody>
          <a:bodyPr anchor="b">
            <a:noAutofit/>
          </a:bodyPr>
          <a:lstStyle>
            <a:lvl1pPr algn="ctr">
              <a:defRPr sz="4500"/>
            </a:lvl1pPr>
          </a:lstStyle>
          <a:p>
            <a:r>
              <a:rPr lang="en-US" noProof="0"/>
              <a:t>Click to edit Master title style</a:t>
            </a:r>
            <a:endParaRPr lang="nb-NO" noProof="0" dirty="0"/>
          </a:p>
        </p:txBody>
      </p:sp>
      <p:sp>
        <p:nvSpPr>
          <p:cNvPr id="3" name="Subtitle 2"/>
          <p:cNvSpPr>
            <a:spLocks noGrp="1"/>
          </p:cNvSpPr>
          <p:nvPr>
            <p:ph type="subTitle" idx="1"/>
          </p:nvPr>
        </p:nvSpPr>
        <p:spPr>
          <a:xfrm>
            <a:off x="1524000" y="3814762"/>
            <a:ext cx="9144000" cy="778669"/>
          </a:xfrm>
        </p:spPr>
        <p:txBody>
          <a:bodyPr>
            <a:noAutofit/>
          </a:bodyPr>
          <a:lstStyle>
            <a:lvl1pPr marL="0" indent="0" algn="ctr">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nb-NO" noProof="0" dirty="0"/>
          </a:p>
        </p:txBody>
      </p:sp>
      <p:sp>
        <p:nvSpPr>
          <p:cNvPr id="6" name="Slide Number Placeholder 5"/>
          <p:cNvSpPr>
            <a:spLocks noGrp="1"/>
          </p:cNvSpPr>
          <p:nvPr>
            <p:ph type="sldNum" sz="quarter" idx="12"/>
          </p:nvPr>
        </p:nvSpPr>
        <p:spPr>
          <a:xfrm>
            <a:off x="11415713" y="6492875"/>
            <a:ext cx="512762" cy="365125"/>
          </a:xfrm>
          <a:prstGeom prst="rect">
            <a:avLst/>
          </a:prstGeom>
        </p:spPr>
        <p:txBody>
          <a:bodyPr/>
          <a:lstStyle/>
          <a:p>
            <a:fld id="{0B15A4C1-9475-4B49-958A-D1E78F90EFA9}" type="slidenum">
              <a:rPr lang="sv-SE" smtClean="0"/>
              <a:t>‹#›</a:t>
            </a:fld>
            <a:endParaRPr lang="sv-SE"/>
          </a:p>
        </p:txBody>
      </p:sp>
      <p:grpSp>
        <p:nvGrpSpPr>
          <p:cNvPr id="7" name="Group 6"/>
          <p:cNvGrpSpPr/>
          <p:nvPr/>
        </p:nvGrpSpPr>
        <p:grpSpPr>
          <a:xfrm>
            <a:off x="5760721" y="1617044"/>
            <a:ext cx="683394" cy="683394"/>
            <a:chOff x="5293895" y="2030930"/>
            <a:chExt cx="683394" cy="683394"/>
          </a:xfrm>
        </p:grpSpPr>
        <p:sp>
          <p:nvSpPr>
            <p:cNvPr id="8" name="Oval 7"/>
            <p:cNvSpPr/>
            <p:nvPr/>
          </p:nvSpPr>
          <p:spPr>
            <a:xfrm>
              <a:off x="5476775" y="2213810"/>
              <a:ext cx="317634" cy="317634"/>
            </a:xfrm>
            <a:prstGeom prst="ellipse">
              <a:avLst/>
            </a:prstGeom>
            <a:noFill/>
            <a:ln w="50800">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93895" y="2030930"/>
              <a:ext cx="683394" cy="683394"/>
            </a:xfrm>
            <a:prstGeom prst="ellipse">
              <a:avLst/>
            </a:prstGeom>
            <a:noFill/>
            <a:ln w="50800">
              <a:solidFill>
                <a:srgbClr val="FA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1950995" y="657823"/>
            <a:ext cx="241005" cy="659219"/>
            <a:chOff x="11950995" y="552893"/>
            <a:chExt cx="241005" cy="659219"/>
          </a:xfrm>
        </p:grpSpPr>
        <p:sp>
          <p:nvSpPr>
            <p:cNvPr id="12" name="Rectangle 11"/>
            <p:cNvSpPr/>
            <p:nvPr/>
          </p:nvSpPr>
          <p:spPr>
            <a:xfrm>
              <a:off x="11950995" y="552893"/>
              <a:ext cx="241005" cy="6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p:spPr>
        </p:pic>
      </p:grpSp>
      <p:cxnSp>
        <p:nvCxnSpPr>
          <p:cNvPr id="14" name="Straight Connector 13"/>
          <p:cNvCxnSpPr/>
          <p:nvPr/>
        </p:nvCxnSpPr>
        <p:spPr>
          <a:xfrm>
            <a:off x="5635357" y="3538611"/>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99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Header and bulli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bg1"/>
                </a:solidFill>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6800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unkter/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800" y="1825625"/>
            <a:ext cx="8382613" cy="4351338"/>
          </a:xfrm>
          <a:prstGeom prst="rect">
            <a:avLst/>
          </a:prstGeom>
        </p:spPr>
        <p:txBody>
          <a:bodyPr vert="horz" lIns="91440" tIns="45720" rIns="91440" bIns="45720" rtlCol="0">
            <a:noAutofit/>
          </a:bodyPr>
          <a:lstStyle>
            <a:lvl1pPr>
              <a:defRPr lang="nb-NO" noProof="0" dirty="0"/>
            </a:lvl1pPr>
            <a:lvl2pPr>
              <a:defRPr lang="nb-NO" noProof="0" dirty="0"/>
            </a:lvl2pPr>
            <a:lvl3pPr>
              <a:defRPr lang="nb-NO" noProof="0" dirty="0"/>
            </a:lvl3pPr>
          </a:lstStyle>
          <a:p>
            <a:pPr lvl="0"/>
            <a:r>
              <a:rPr lang="en-US" noProof="0"/>
              <a:t>Edit Master text styles</a:t>
            </a:r>
          </a:p>
          <a:p>
            <a:pPr lvl="1"/>
            <a:r>
              <a:rPr lang="en-US" noProof="0"/>
              <a:t>Second level</a:t>
            </a:r>
          </a:p>
          <a:p>
            <a:pPr lvl="2"/>
            <a:r>
              <a:rPr lang="en-US" noProof="0"/>
              <a:t>Third level</a:t>
            </a:r>
          </a:p>
        </p:txBody>
      </p:sp>
      <p:sp>
        <p:nvSpPr>
          <p:cNvPr id="6" name="Slide Number Placeholder 5"/>
          <p:cNvSpPr>
            <a:spLocks noGrp="1"/>
          </p:cNvSpPr>
          <p:nvPr>
            <p:ph type="sldNum" sz="quarter" idx="12"/>
          </p:nvPr>
        </p:nvSpPr>
        <p:spPr/>
        <p:txBody>
          <a:bodyPr/>
          <a:lstStyle/>
          <a:p>
            <a:fld id="{618FBC2E-150B-49D4-A5E9-D014A10F5E5B}" type="slidenum">
              <a:rPr lang="nb-NO" smtClean="0"/>
              <a:t>‹#›</a:t>
            </a:fld>
            <a:endParaRPr lang="nb-NO"/>
          </a:p>
        </p:txBody>
      </p:sp>
      <p:cxnSp>
        <p:nvCxnSpPr>
          <p:cNvPr id="7" name="Straight Connector 6"/>
          <p:cNvCxnSpPr/>
          <p:nvPr/>
        </p:nvCxnSpPr>
        <p:spPr>
          <a:xfrm>
            <a:off x="1329176" y="1328149"/>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7840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tel og to spalter">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0000" tIns="45720" rIns="91440" bIns="45720" rtlCol="0" anchor="b">
            <a:noAutofit/>
          </a:bodyPr>
          <a:lstStyle>
            <a:lvl1pPr>
              <a:defRPr lang="nb-NO" noProof="0" dirty="0"/>
            </a:lvl1pPr>
          </a:lstStyle>
          <a:p>
            <a:pPr lvl="0"/>
            <a:r>
              <a:rPr lang="en-US" noProof="0"/>
              <a:t>Click to edit Master title style</a:t>
            </a:r>
            <a:endParaRPr lang="nb-NO" noProof="0" dirty="0"/>
          </a:p>
        </p:txBody>
      </p:sp>
      <p:sp>
        <p:nvSpPr>
          <p:cNvPr id="3" name="Content Placeholder 2"/>
          <p:cNvSpPr>
            <a:spLocks noGrp="1"/>
          </p:cNvSpPr>
          <p:nvPr>
            <p:ph idx="1"/>
          </p:nvPr>
        </p:nvSpPr>
        <p:spPr>
          <a:xfrm>
            <a:off x="1234800" y="1825625"/>
            <a:ext cx="4861200" cy="4351338"/>
          </a:xfrm>
          <a:prstGeom prst="rect">
            <a:avLst/>
          </a:prstGeom>
        </p:spPr>
        <p:txBody>
          <a:bodyPr vert="horz" lIns="91440" tIns="45720" rIns="91440" bIns="45720" rtlCol="0">
            <a:noAutofit/>
          </a:bodyPr>
          <a:lstStyle>
            <a:lvl1pPr>
              <a:defRPr lang="nb-NO" noProof="0" dirty="0"/>
            </a:lvl1pPr>
            <a:lvl2pPr>
              <a:defRPr lang="nb-NO" noProof="0" dirty="0"/>
            </a:lvl2pPr>
            <a:lvl3pPr>
              <a:defRPr lang="nb-NO" noProof="0" dirty="0"/>
            </a:lvl3pPr>
          </a:lstStyle>
          <a:p>
            <a:pPr lvl="0"/>
            <a:r>
              <a:rPr lang="en-US" noProof="0"/>
              <a:t>Edit Master text styles</a:t>
            </a:r>
          </a:p>
          <a:p>
            <a:pPr lvl="1"/>
            <a:r>
              <a:rPr lang="en-US" noProof="0"/>
              <a:t>Second level</a:t>
            </a:r>
          </a:p>
          <a:p>
            <a:pPr lvl="2"/>
            <a:r>
              <a:rPr lang="en-US" noProof="0"/>
              <a:t>Third level</a:t>
            </a:r>
          </a:p>
        </p:txBody>
      </p:sp>
      <p:sp>
        <p:nvSpPr>
          <p:cNvPr id="6" name="Slide Number Placeholder 5"/>
          <p:cNvSpPr>
            <a:spLocks noGrp="1"/>
          </p:cNvSpPr>
          <p:nvPr>
            <p:ph type="sldNum" sz="quarter" idx="12"/>
          </p:nvPr>
        </p:nvSpPr>
        <p:spPr/>
        <p:txBody>
          <a:bodyPr/>
          <a:lstStyle/>
          <a:p>
            <a:fld id="{618FBC2E-150B-49D4-A5E9-D014A10F5E5B}" type="slidenum">
              <a:rPr lang="nb-NO" smtClean="0"/>
              <a:t>‹#›</a:t>
            </a:fld>
            <a:endParaRPr lang="nb-NO"/>
          </a:p>
        </p:txBody>
      </p:sp>
      <p:cxnSp>
        <p:nvCxnSpPr>
          <p:cNvPr id="7" name="Straight Connector 6"/>
          <p:cNvCxnSpPr/>
          <p:nvPr/>
        </p:nvCxnSpPr>
        <p:spPr>
          <a:xfrm>
            <a:off x="1329176" y="1328149"/>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6511650" y="1825625"/>
            <a:ext cx="4869656" cy="4351338"/>
          </a:xfrm>
          <a:prstGeom prst="rect">
            <a:avLst/>
          </a:prstGeom>
        </p:spPr>
        <p:txBody>
          <a:bodyPr vert="horz" lIns="91440" tIns="45720" rIns="91440" bIns="45720" rtlCol="0">
            <a:noAutofit/>
          </a:bodyPr>
          <a:lstStyle>
            <a:lvl1pPr>
              <a:defRPr lang="nb-NO" noProof="0" dirty="0"/>
            </a:lvl1pPr>
            <a:lvl2pPr>
              <a:defRPr lang="nb-NO" noProof="0" dirty="0"/>
            </a:lvl2pPr>
            <a:lvl3pPr>
              <a:defRPr lang="nb-NO" noProof="0" dirty="0"/>
            </a:lvl3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99687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9.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emf"/><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800" y="365125"/>
            <a:ext cx="10078991" cy="1325563"/>
          </a:xfrm>
          <a:prstGeom prst="rect">
            <a:avLst/>
          </a:prstGeom>
        </p:spPr>
        <p:txBody>
          <a:bodyPr vert="horz" lIns="90000" tIns="45720" rIns="91440" bIns="45720" rtlCol="0" anchor="ctr">
            <a:noAutofit/>
          </a:bodyPr>
          <a:lstStyle/>
          <a:p>
            <a:r>
              <a:rPr lang="en-US" noProof="0"/>
              <a:t>Click to edit Master title style</a:t>
            </a:r>
            <a:endParaRPr lang="nb-NO" noProof="0" dirty="0"/>
          </a:p>
        </p:txBody>
      </p:sp>
      <p:sp>
        <p:nvSpPr>
          <p:cNvPr id="3" name="Text Placeholder 2"/>
          <p:cNvSpPr>
            <a:spLocks noGrp="1"/>
          </p:cNvSpPr>
          <p:nvPr>
            <p:ph type="body" idx="1"/>
          </p:nvPr>
        </p:nvSpPr>
        <p:spPr>
          <a:xfrm>
            <a:off x="1234800" y="1825625"/>
            <a:ext cx="10096346" cy="4351338"/>
          </a:xfrm>
          <a:prstGeom prst="rect">
            <a:avLst/>
          </a:prstGeom>
        </p:spPr>
        <p:txBody>
          <a:bodyPr vert="horz" lIns="91440" tIns="45720" rIns="91440" bIns="45720" rtlCol="0">
            <a:noAutofit/>
          </a:bodyPr>
          <a:lstStyle/>
          <a:p>
            <a:pPr lvl="0"/>
            <a:r>
              <a:rPr lang="nb-NO" noProof="0" dirty="0"/>
              <a:t>Edit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grpSp>
        <p:nvGrpSpPr>
          <p:cNvPr id="7" name="Group 6"/>
          <p:cNvGrpSpPr/>
          <p:nvPr/>
        </p:nvGrpSpPr>
        <p:grpSpPr>
          <a:xfrm>
            <a:off x="11950995" y="657823"/>
            <a:ext cx="241005" cy="659219"/>
            <a:chOff x="11950995" y="552893"/>
            <a:chExt cx="241005" cy="659219"/>
          </a:xfrm>
          <a:solidFill>
            <a:srgbClr val="000000"/>
          </a:solidFill>
        </p:grpSpPr>
        <p:sp>
          <p:nvSpPr>
            <p:cNvPr id="8" name="Rectangle 7"/>
            <p:cNvSpPr/>
            <p:nvPr/>
          </p:nvSpPr>
          <p:spPr>
            <a:xfrm>
              <a:off x="11950995" y="552893"/>
              <a:ext cx="241005" cy="6592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a:grpFill/>
          </p:spPr>
        </p:pic>
      </p:grpSp>
    </p:spTree>
    <p:extLst>
      <p:ext uri="{BB962C8B-B14F-4D97-AF65-F5344CB8AC3E}">
        <p14:creationId xmlns:p14="http://schemas.microsoft.com/office/powerpoint/2010/main" val="2258466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17" r:id="rId7"/>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0"/>
        </a:spcAft>
        <a:buClr>
          <a:schemeClr val="accent1"/>
        </a:buClr>
        <a:buFont typeface="Courier New" panose="02070309020205020404" pitchFamily="49" charset="0"/>
        <a:buChar char="o"/>
        <a:defRPr sz="2400" kern="1200">
          <a:solidFill>
            <a:schemeClr val="tx1"/>
          </a:solidFill>
          <a:latin typeface="+mn-lt"/>
          <a:ea typeface="+mn-ea"/>
          <a:cs typeface="+mn-cs"/>
        </a:defRPr>
      </a:lvl1pPr>
      <a:lvl2pPr marL="628650" indent="-271463" algn="l" defTabSz="914400" rtl="0" eaLnBrk="1" latinLnBrk="0" hangingPunct="1">
        <a:lnSpc>
          <a:spcPct val="100000"/>
        </a:lnSpc>
        <a:spcBef>
          <a:spcPts val="0"/>
        </a:spcBef>
        <a:spcAft>
          <a:spcPts val="0"/>
        </a:spcAft>
        <a:buClr>
          <a:srgbClr val="92D050"/>
        </a:buClr>
        <a:buFont typeface="Arial" panose="020B0604020202020204" pitchFamily="34" charset="0"/>
        <a:buChar char="•"/>
        <a:defRPr sz="2000" kern="1200">
          <a:solidFill>
            <a:schemeClr val="tx1"/>
          </a:solidFill>
          <a:latin typeface="+mn-lt"/>
          <a:ea typeface="+mn-ea"/>
          <a:cs typeface="+mn-cs"/>
        </a:defRPr>
      </a:lvl2pPr>
      <a:lvl3pPr marL="900113" indent="-271463" algn="l" defTabSz="914400" rtl="0" eaLnBrk="1" latinLnBrk="0" hangingPunct="1">
        <a:lnSpc>
          <a:spcPct val="100000"/>
        </a:lnSpc>
        <a:spcBef>
          <a:spcPts val="0"/>
        </a:spcBef>
        <a:spcAft>
          <a:spcPts val="0"/>
        </a:spcAft>
        <a:buClr>
          <a:srgbClr val="92D050"/>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800" y="365126"/>
            <a:ext cx="10146506" cy="963024"/>
          </a:xfrm>
          <a:prstGeom prst="rect">
            <a:avLst/>
          </a:prstGeom>
        </p:spPr>
        <p:txBody>
          <a:bodyPr vert="horz" lIns="90000" tIns="45720" rIns="91440" bIns="45720" rtlCol="0" anchor="b">
            <a:noAutofit/>
          </a:bodyPr>
          <a:lstStyle/>
          <a:p>
            <a:r>
              <a:rPr lang="en-US" noProof="0"/>
              <a:t>Click to edit Master title style</a:t>
            </a:r>
            <a:endParaRPr lang="nb-NO" noProof="0" dirty="0"/>
          </a:p>
        </p:txBody>
      </p:sp>
      <p:sp>
        <p:nvSpPr>
          <p:cNvPr id="6" name="Slide Number Placeholder 5"/>
          <p:cNvSpPr>
            <a:spLocks noGrp="1"/>
          </p:cNvSpPr>
          <p:nvPr>
            <p:ph type="sldNum" sz="quarter" idx="4"/>
          </p:nvPr>
        </p:nvSpPr>
        <p:spPr>
          <a:xfrm>
            <a:off x="11415713" y="6492875"/>
            <a:ext cx="512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FBC2E-150B-49D4-A5E9-D014A10F5E5B}" type="slidenum">
              <a:rPr lang="nb-NO" smtClean="0"/>
              <a:pPr/>
              <a:t>‹#›</a:t>
            </a:fld>
            <a:endParaRPr lang="nb-NO" dirty="0"/>
          </a:p>
        </p:txBody>
      </p:sp>
      <p:cxnSp>
        <p:nvCxnSpPr>
          <p:cNvPr id="12" name="Straight Connector 11"/>
          <p:cNvCxnSpPr/>
          <p:nvPr/>
        </p:nvCxnSpPr>
        <p:spPr>
          <a:xfrm>
            <a:off x="1328400" y="1328149"/>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1950995" y="657823"/>
            <a:ext cx="241005" cy="659219"/>
            <a:chOff x="11950995" y="552893"/>
            <a:chExt cx="241005" cy="659219"/>
          </a:xfrm>
          <a:solidFill>
            <a:srgbClr val="000000"/>
          </a:solidFill>
        </p:grpSpPr>
        <p:sp>
          <p:nvSpPr>
            <p:cNvPr id="8" name="Rectangle 7"/>
            <p:cNvSpPr/>
            <p:nvPr/>
          </p:nvSpPr>
          <p:spPr>
            <a:xfrm>
              <a:off x="11950995" y="552893"/>
              <a:ext cx="241005" cy="6592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a:grpFill/>
          </p:spPr>
        </p:pic>
      </p:grpSp>
      <p:sp>
        <p:nvSpPr>
          <p:cNvPr id="11" name="Text Placeholder 2"/>
          <p:cNvSpPr>
            <a:spLocks noGrp="1"/>
          </p:cNvSpPr>
          <p:nvPr>
            <p:ph type="body" idx="1"/>
          </p:nvPr>
        </p:nvSpPr>
        <p:spPr>
          <a:xfrm>
            <a:off x="1234800" y="1825625"/>
            <a:ext cx="8471432" cy="4351338"/>
          </a:xfrm>
          <a:prstGeom prst="rect">
            <a:avLst/>
          </a:prstGeom>
        </p:spPr>
        <p:txBody>
          <a:bodyPr vert="horz" lIns="91440" tIns="45720" rIns="91440" bIns="45720" rtlCol="0">
            <a:noAutofit/>
          </a:bodyPr>
          <a:lstStyle/>
          <a:p>
            <a:pPr lvl="0"/>
            <a:r>
              <a:rPr lang="nb-NO" noProof="0" dirty="0"/>
              <a:t>Edit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Tree>
    <p:extLst>
      <p:ext uri="{BB962C8B-B14F-4D97-AF65-F5344CB8AC3E}">
        <p14:creationId xmlns:p14="http://schemas.microsoft.com/office/powerpoint/2010/main" val="40108717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716" r:id="rId1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58775" indent="-358775" algn="l" defTabSz="914400" rtl="0" eaLnBrk="1" latinLnBrk="0" hangingPunct="1">
        <a:lnSpc>
          <a:spcPct val="100000"/>
        </a:lnSpc>
        <a:spcBef>
          <a:spcPts val="1000"/>
        </a:spcBef>
        <a:spcAft>
          <a:spcPts val="0"/>
        </a:spcAft>
        <a:buClr>
          <a:schemeClr val="accent1"/>
        </a:buClr>
        <a:buFont typeface="Courier New" panose="02070309020205020404" pitchFamily="49" charset="0"/>
        <a:buChar char="o"/>
        <a:defRPr lang="nb-NO" sz="2400" kern="1200" noProof="0" dirty="0">
          <a:solidFill>
            <a:schemeClr val="tx1"/>
          </a:solidFill>
          <a:latin typeface="+mn-lt"/>
          <a:ea typeface="+mn-ea"/>
          <a:cs typeface="+mn-cs"/>
        </a:defRPr>
      </a:lvl1pPr>
      <a:lvl2pPr marL="628650" indent="-271463" algn="l" defTabSz="914400" rtl="0" eaLnBrk="1" latinLnBrk="0" hangingPunct="1">
        <a:lnSpc>
          <a:spcPct val="100000"/>
        </a:lnSpc>
        <a:spcBef>
          <a:spcPts val="500"/>
        </a:spcBef>
        <a:spcAft>
          <a:spcPts val="0"/>
        </a:spcAft>
        <a:buClr>
          <a:schemeClr val="accent1"/>
        </a:buClr>
        <a:buFont typeface="Arial" panose="020B0604020202020204" pitchFamily="34" charset="0"/>
        <a:buChar char="•"/>
        <a:defRPr lang="nb-NO" sz="2000" kern="1200" noProof="0" dirty="0" err="1" smtClean="0">
          <a:solidFill>
            <a:schemeClr val="tx1"/>
          </a:solidFill>
          <a:latin typeface="+mn-lt"/>
          <a:ea typeface="+mn-ea"/>
          <a:cs typeface="+mn-cs"/>
        </a:defRPr>
      </a:lvl2pPr>
      <a:lvl3pPr marL="914400" indent="-285750" algn="l" defTabSz="914400" rtl="0" eaLnBrk="1" latinLnBrk="0" hangingPunct="1">
        <a:lnSpc>
          <a:spcPct val="100000"/>
        </a:lnSpc>
        <a:spcBef>
          <a:spcPts val="500"/>
        </a:spcBef>
        <a:spcAft>
          <a:spcPts val="0"/>
        </a:spcAft>
        <a:buClr>
          <a:schemeClr val="accent1"/>
        </a:buClr>
        <a:buFont typeface="Calibri" panose="020F0502020204030204" pitchFamily="34" charset="0"/>
        <a:buChar char="▪"/>
        <a:defRPr lang="nb-NO" sz="1800" kern="1200" baseline="0" noProof="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nb-NO"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800" y="665158"/>
            <a:ext cx="10146506" cy="963024"/>
          </a:xfrm>
          <a:prstGeom prst="rect">
            <a:avLst/>
          </a:prstGeom>
        </p:spPr>
        <p:txBody>
          <a:bodyPr vert="horz" lIns="90000" tIns="45720" rIns="91440" bIns="45720" rtlCol="0" anchor="b">
            <a:noAutofit/>
          </a:bodyPr>
          <a:lstStyle/>
          <a:p>
            <a:r>
              <a:rPr lang="en-US" noProof="0"/>
              <a:t>Click to edit Master title style</a:t>
            </a:r>
            <a:endParaRPr lang="nb-NO" noProof="0" dirty="0"/>
          </a:p>
        </p:txBody>
      </p:sp>
      <p:sp>
        <p:nvSpPr>
          <p:cNvPr id="3" name="Text Placeholder 2"/>
          <p:cNvSpPr>
            <a:spLocks noGrp="1"/>
          </p:cNvSpPr>
          <p:nvPr>
            <p:ph type="body" idx="1"/>
          </p:nvPr>
        </p:nvSpPr>
        <p:spPr>
          <a:xfrm>
            <a:off x="1234800" y="3078955"/>
            <a:ext cx="10119000" cy="3098007"/>
          </a:xfrm>
          <a:prstGeom prst="rect">
            <a:avLst/>
          </a:prstGeom>
        </p:spPr>
        <p:txBody>
          <a:bodyPr vert="horz" lIns="91440" tIns="45720" rIns="91440" bIns="45720" rtlCol="0">
            <a:noAutofit/>
          </a:bodyPr>
          <a:lstStyle/>
          <a:p>
            <a:pPr marL="342900" lvl="0" indent="-342900">
              <a:buClr>
                <a:schemeClr val="accent2"/>
              </a:buClr>
              <a:buFont typeface="Courier New" panose="02070309020205020404" pitchFamily="49" charset="0"/>
              <a:buChar char="o"/>
            </a:pPr>
            <a:r>
              <a:rPr lang="nb-NO" noProof="0" dirty="0"/>
              <a:t>Edit Master </a:t>
            </a:r>
            <a:r>
              <a:rPr lang="nb-NO" noProof="0" dirty="0" err="1"/>
              <a:t>text</a:t>
            </a:r>
            <a:r>
              <a:rPr lang="nb-NO" noProof="0" dirty="0"/>
              <a:t> styles</a:t>
            </a:r>
          </a:p>
          <a:p>
            <a:pPr marL="628650" lvl="1" indent="-271463">
              <a:buClr>
                <a:srgbClr val="92D050"/>
              </a:buClr>
            </a:pPr>
            <a:r>
              <a:rPr lang="nb-NO" noProof="0" dirty="0"/>
              <a:t>Second </a:t>
            </a:r>
            <a:r>
              <a:rPr lang="nb-NO" noProof="0" dirty="0" err="1"/>
              <a:t>level</a:t>
            </a:r>
            <a:endParaRPr lang="nb-NO" noProof="0" dirty="0"/>
          </a:p>
        </p:txBody>
      </p:sp>
      <p:cxnSp>
        <p:nvCxnSpPr>
          <p:cNvPr id="12" name="Straight Connector 11"/>
          <p:cNvCxnSpPr/>
          <p:nvPr/>
        </p:nvCxnSpPr>
        <p:spPr>
          <a:xfrm>
            <a:off x="5685717" y="1898525"/>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11415713" y="6492875"/>
            <a:ext cx="512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FBC2E-150B-49D4-A5E9-D014A10F5E5B}" type="slidenum">
              <a:rPr lang="nb-NO" smtClean="0"/>
              <a:pPr/>
              <a:t>‹#›</a:t>
            </a:fld>
            <a:endParaRPr lang="nb-NO" dirty="0"/>
          </a:p>
        </p:txBody>
      </p:sp>
      <p:grpSp>
        <p:nvGrpSpPr>
          <p:cNvPr id="10" name="Group 9"/>
          <p:cNvGrpSpPr/>
          <p:nvPr/>
        </p:nvGrpSpPr>
        <p:grpSpPr>
          <a:xfrm>
            <a:off x="11950995" y="657823"/>
            <a:ext cx="241005" cy="659219"/>
            <a:chOff x="11950995" y="552893"/>
            <a:chExt cx="241005" cy="659219"/>
          </a:xfrm>
          <a:solidFill>
            <a:srgbClr val="000000"/>
          </a:solidFill>
        </p:grpSpPr>
        <p:sp>
          <p:nvSpPr>
            <p:cNvPr id="11" name="Rectangle 10"/>
            <p:cNvSpPr/>
            <p:nvPr/>
          </p:nvSpPr>
          <p:spPr>
            <a:xfrm>
              <a:off x="11950995" y="552893"/>
              <a:ext cx="241005" cy="6592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a:grpFill/>
          </p:spPr>
        </p:pic>
      </p:grpSp>
    </p:spTree>
    <p:extLst>
      <p:ext uri="{BB962C8B-B14F-4D97-AF65-F5344CB8AC3E}">
        <p14:creationId xmlns:p14="http://schemas.microsoft.com/office/powerpoint/2010/main" val="27974960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ctr"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188913"/>
            <a:ext cx="109728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4" name="Platshållare för datum 3"/>
          <p:cNvSpPr>
            <a:spLocks noGrp="1"/>
          </p:cNvSpPr>
          <p:nvPr>
            <p:ph type="dt" sz="half" idx="2"/>
          </p:nvPr>
        </p:nvSpPr>
        <p:spPr>
          <a:xfrm>
            <a:off x="4681538" y="6310313"/>
            <a:ext cx="2844800" cy="365125"/>
          </a:xfrm>
          <a:prstGeom prst="rect">
            <a:avLst/>
          </a:prstGeom>
        </p:spPr>
        <p:txBody>
          <a:bodyPr vert="horz" lIns="91440" tIns="45720" rIns="91440" bIns="45720" rtlCol="0" anchor="ctr"/>
          <a:lstStyle>
            <a:lvl1pPr algn="ctr" eaLnBrk="1" fontAlgn="auto" hangingPunct="1">
              <a:spcBef>
                <a:spcPts val="0"/>
              </a:spcBef>
              <a:spcAft>
                <a:spcPts val="0"/>
              </a:spcAft>
              <a:defRPr sz="675" smtClean="0">
                <a:solidFill>
                  <a:prstClr val="black">
                    <a:tint val="75000"/>
                  </a:prstClr>
                </a:solidFill>
                <a:latin typeface="+mn-lt"/>
              </a:defRPr>
            </a:lvl1pPr>
          </a:lstStyle>
          <a:p>
            <a:pPr>
              <a:defRPr/>
            </a:pPr>
            <a:fld id="{5E7D393F-6083-44A0-B272-F6F0C1C160EE}" type="datetimeFigureOut">
              <a:rPr lang="sv-SE"/>
              <a:pPr>
                <a:defRPr/>
              </a:pPr>
              <a:t>2018-10-01</a:t>
            </a:fld>
            <a:endParaRPr lang="sv-SE"/>
          </a:p>
        </p:txBody>
      </p:sp>
      <p:sp>
        <p:nvSpPr>
          <p:cNvPr id="6" name="Platshållare för bildnummer 5"/>
          <p:cNvSpPr>
            <a:spLocks noGrp="1"/>
          </p:cNvSpPr>
          <p:nvPr>
            <p:ph type="sldNum" sz="quarter" idx="4"/>
          </p:nvPr>
        </p:nvSpPr>
        <p:spPr>
          <a:xfrm>
            <a:off x="609600" y="63309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675" smtClean="0">
                <a:solidFill>
                  <a:prstClr val="black">
                    <a:tint val="75000"/>
                  </a:prstClr>
                </a:solidFill>
                <a:latin typeface="+mn-lt"/>
              </a:defRPr>
            </a:lvl1pPr>
          </a:lstStyle>
          <a:p>
            <a:pPr>
              <a:defRPr/>
            </a:pPr>
            <a:fld id="{8FB00ECB-3A8D-48FA-B078-0A5B10F999EF}" type="slidenum">
              <a:rPr lang="sv-SE"/>
              <a:pPr>
                <a:defRPr/>
              </a:pPr>
              <a:t>‹#›</a:t>
            </a:fld>
            <a:endParaRPr lang="sv-SE"/>
          </a:p>
        </p:txBody>
      </p:sp>
      <p:pic>
        <p:nvPicPr>
          <p:cNvPr id="1030" name="Bildobjekt 6" descr="Banner 4.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512175" y="6337300"/>
            <a:ext cx="35480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70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257175" rtl="0" eaLnBrk="1" fontAlgn="base" hangingPunct="1">
        <a:spcBef>
          <a:spcPct val="0"/>
        </a:spcBef>
        <a:spcAft>
          <a:spcPct val="0"/>
        </a:spcAft>
        <a:defRPr sz="2000" kern="1200">
          <a:solidFill>
            <a:schemeClr val="tx1"/>
          </a:solidFill>
          <a:latin typeface="+mj-lt"/>
          <a:ea typeface="+mj-ea"/>
          <a:cs typeface="+mj-cs"/>
        </a:defRPr>
      </a:lvl1pPr>
      <a:lvl2pPr algn="l" defTabSz="257175" rtl="0" eaLnBrk="1" fontAlgn="base" hangingPunct="1">
        <a:spcBef>
          <a:spcPct val="0"/>
        </a:spcBef>
        <a:spcAft>
          <a:spcPct val="0"/>
        </a:spcAft>
        <a:defRPr sz="2000">
          <a:solidFill>
            <a:schemeClr val="tx1"/>
          </a:solidFill>
          <a:latin typeface="Calibri" panose="020F0502020204030204" pitchFamily="34" charset="0"/>
        </a:defRPr>
      </a:lvl2pPr>
      <a:lvl3pPr algn="l" defTabSz="257175" rtl="0" eaLnBrk="1" fontAlgn="base" hangingPunct="1">
        <a:spcBef>
          <a:spcPct val="0"/>
        </a:spcBef>
        <a:spcAft>
          <a:spcPct val="0"/>
        </a:spcAft>
        <a:defRPr sz="2000">
          <a:solidFill>
            <a:schemeClr val="tx1"/>
          </a:solidFill>
          <a:latin typeface="Calibri" panose="020F0502020204030204" pitchFamily="34" charset="0"/>
        </a:defRPr>
      </a:lvl3pPr>
      <a:lvl4pPr algn="l" defTabSz="257175" rtl="0" eaLnBrk="1" fontAlgn="base" hangingPunct="1">
        <a:spcBef>
          <a:spcPct val="0"/>
        </a:spcBef>
        <a:spcAft>
          <a:spcPct val="0"/>
        </a:spcAft>
        <a:defRPr sz="2000">
          <a:solidFill>
            <a:schemeClr val="tx1"/>
          </a:solidFill>
          <a:latin typeface="Calibri" panose="020F0502020204030204" pitchFamily="34" charset="0"/>
        </a:defRPr>
      </a:lvl4pPr>
      <a:lvl5pPr algn="l" defTabSz="257175" rtl="0" eaLnBrk="1" fontAlgn="base" hangingPunct="1">
        <a:spcBef>
          <a:spcPct val="0"/>
        </a:spcBef>
        <a:spcAft>
          <a:spcPct val="0"/>
        </a:spcAft>
        <a:defRPr sz="2000">
          <a:solidFill>
            <a:schemeClr val="tx1"/>
          </a:solidFill>
          <a:latin typeface="Calibri" panose="020F0502020204030204" pitchFamily="34" charset="0"/>
        </a:defRPr>
      </a:lvl5pPr>
      <a:lvl6pPr marL="457200" algn="l" defTabSz="257175" rtl="0" eaLnBrk="1" fontAlgn="base" hangingPunct="1">
        <a:spcBef>
          <a:spcPct val="0"/>
        </a:spcBef>
        <a:spcAft>
          <a:spcPct val="0"/>
        </a:spcAft>
        <a:defRPr sz="2000">
          <a:solidFill>
            <a:schemeClr val="tx1"/>
          </a:solidFill>
          <a:latin typeface="Calibri" panose="020F0502020204030204" pitchFamily="34" charset="0"/>
        </a:defRPr>
      </a:lvl6pPr>
      <a:lvl7pPr marL="914400" algn="l" defTabSz="257175" rtl="0" eaLnBrk="1" fontAlgn="base" hangingPunct="1">
        <a:spcBef>
          <a:spcPct val="0"/>
        </a:spcBef>
        <a:spcAft>
          <a:spcPct val="0"/>
        </a:spcAft>
        <a:defRPr sz="2000">
          <a:solidFill>
            <a:schemeClr val="tx1"/>
          </a:solidFill>
          <a:latin typeface="Calibri" panose="020F0502020204030204" pitchFamily="34" charset="0"/>
        </a:defRPr>
      </a:lvl7pPr>
      <a:lvl8pPr marL="1371600" algn="l" defTabSz="257175" rtl="0" eaLnBrk="1" fontAlgn="base" hangingPunct="1">
        <a:spcBef>
          <a:spcPct val="0"/>
        </a:spcBef>
        <a:spcAft>
          <a:spcPct val="0"/>
        </a:spcAft>
        <a:defRPr sz="2000">
          <a:solidFill>
            <a:schemeClr val="tx1"/>
          </a:solidFill>
          <a:latin typeface="Calibri" panose="020F0502020204030204" pitchFamily="34" charset="0"/>
        </a:defRPr>
      </a:lvl8pPr>
      <a:lvl9pPr marL="1828800" algn="l" defTabSz="257175" rtl="0" eaLnBrk="1" fontAlgn="base" hangingPunct="1">
        <a:spcBef>
          <a:spcPct val="0"/>
        </a:spcBef>
        <a:spcAft>
          <a:spcPct val="0"/>
        </a:spcAft>
        <a:defRPr sz="2000">
          <a:solidFill>
            <a:schemeClr val="tx1"/>
          </a:solidFill>
          <a:latin typeface="Calibri" panose="020F0502020204030204" pitchFamily="34" charset="0"/>
        </a:defRPr>
      </a:lvl9pPr>
    </p:titleStyle>
    <p:bodyStyle>
      <a:lvl1pPr marL="192088" indent="-192088" algn="l" defTabSz="257175" rtl="0" eaLnBrk="1" fontAlgn="base" hangingPunct="1">
        <a:spcBef>
          <a:spcPct val="20000"/>
        </a:spcBef>
        <a:spcAft>
          <a:spcPct val="0"/>
        </a:spcAft>
        <a:buClr>
          <a:srgbClr val="449EBC"/>
        </a:buClr>
        <a:buFont typeface="Arial" panose="020B0604020202020204" pitchFamily="34" charset="0"/>
        <a:buChar char="•"/>
        <a:defRPr sz="1100" kern="1200">
          <a:solidFill>
            <a:schemeClr val="tx1"/>
          </a:solidFill>
          <a:latin typeface="+mn-lt"/>
          <a:ea typeface="+mn-ea"/>
          <a:cs typeface="+mn-cs"/>
        </a:defRPr>
      </a:lvl1pPr>
      <a:lvl2pPr marL="417513" indent="-160338" algn="l" defTabSz="257175" rtl="0" eaLnBrk="1" fontAlgn="base" hangingPunct="1">
        <a:spcBef>
          <a:spcPct val="20000"/>
        </a:spcBef>
        <a:spcAft>
          <a:spcPct val="0"/>
        </a:spcAft>
        <a:buClr>
          <a:srgbClr val="449EBC"/>
        </a:buClr>
        <a:buSzPct val="70000"/>
        <a:buFont typeface="Arial" panose="020B0604020202020204" pitchFamily="34" charset="0"/>
        <a:buChar char="•"/>
        <a:defRPr sz="900" kern="1200">
          <a:solidFill>
            <a:schemeClr val="tx1"/>
          </a:solidFill>
          <a:latin typeface="+mn-lt"/>
          <a:ea typeface="+mn-ea"/>
          <a:cs typeface="+mn-cs"/>
        </a:defRPr>
      </a:lvl2pPr>
      <a:lvl3pPr marL="609600" indent="-95250" algn="l" defTabSz="257175" rtl="0" eaLnBrk="1" fontAlgn="base" hangingPunct="1">
        <a:spcBef>
          <a:spcPct val="20000"/>
        </a:spcBef>
        <a:spcAft>
          <a:spcPct val="0"/>
        </a:spcAft>
        <a:buClr>
          <a:srgbClr val="449EBC"/>
        </a:buClr>
        <a:buFont typeface="Lucida Grande"/>
        <a:buChar char="-"/>
        <a:defRPr sz="700" kern="1200">
          <a:solidFill>
            <a:schemeClr val="tx1"/>
          </a:solidFill>
          <a:latin typeface="+mn-lt"/>
          <a:ea typeface="+mn-ea"/>
          <a:cs typeface="+mn-cs"/>
        </a:defRPr>
      </a:lvl3pPr>
      <a:lvl4pPr marL="900113" indent="-128588" algn="l" defTabSz="257175" rtl="0" eaLnBrk="1" fontAlgn="base" hangingPunct="1">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288" indent="-128588" algn="l" defTabSz="257175" rtl="0" eaLnBrk="1" fontAlgn="base" hangingPunct="1">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sv-SE"/>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800" y="365125"/>
            <a:ext cx="10078991" cy="1325563"/>
          </a:xfrm>
          <a:prstGeom prst="rect">
            <a:avLst/>
          </a:prstGeom>
        </p:spPr>
        <p:txBody>
          <a:bodyPr vert="horz" lIns="90000" tIns="45720" rIns="91440" bIns="45720" rtlCol="0" anchor="ctr">
            <a:noAutofit/>
          </a:bodyPr>
          <a:lstStyle/>
          <a:p>
            <a:r>
              <a:rPr lang="sv-SE" noProof="0"/>
              <a:t>Klicka här för att ändra formatet för bakgrundsrubriken</a:t>
            </a:r>
            <a:endParaRPr lang="sv-SE" noProof="0" dirty="0"/>
          </a:p>
        </p:txBody>
      </p:sp>
      <p:sp>
        <p:nvSpPr>
          <p:cNvPr id="3" name="Text Placeholder 2"/>
          <p:cNvSpPr>
            <a:spLocks noGrp="1"/>
          </p:cNvSpPr>
          <p:nvPr>
            <p:ph type="body" idx="1"/>
          </p:nvPr>
        </p:nvSpPr>
        <p:spPr>
          <a:xfrm>
            <a:off x="1234800" y="1825625"/>
            <a:ext cx="10096346" cy="4351338"/>
          </a:xfrm>
          <a:prstGeom prst="rect">
            <a:avLst/>
          </a:prstGeom>
        </p:spPr>
        <p:txBody>
          <a:bodyPr vert="horz" lIns="91440" tIns="45720" rIns="91440" bIns="45720" rtlCol="0">
            <a:noAutofit/>
          </a:body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p:txBody>
      </p:sp>
      <p:grpSp>
        <p:nvGrpSpPr>
          <p:cNvPr id="7" name="Group 6"/>
          <p:cNvGrpSpPr/>
          <p:nvPr userDrawn="1"/>
        </p:nvGrpSpPr>
        <p:grpSpPr>
          <a:xfrm>
            <a:off x="11950995" y="657823"/>
            <a:ext cx="241005" cy="659219"/>
            <a:chOff x="11950995" y="552893"/>
            <a:chExt cx="241005" cy="659219"/>
          </a:xfrm>
          <a:solidFill>
            <a:srgbClr val="000000"/>
          </a:solidFill>
        </p:grpSpPr>
        <p:sp>
          <p:nvSpPr>
            <p:cNvPr id="8" name="Rectangle 7"/>
            <p:cNvSpPr/>
            <p:nvPr/>
          </p:nvSpPr>
          <p:spPr>
            <a:xfrm>
              <a:off x="11950995" y="552893"/>
              <a:ext cx="241005" cy="6592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a:grpFill/>
          </p:spPr>
        </p:pic>
      </p:grpSp>
    </p:spTree>
    <p:extLst>
      <p:ext uri="{BB962C8B-B14F-4D97-AF65-F5344CB8AC3E}">
        <p14:creationId xmlns:p14="http://schemas.microsoft.com/office/powerpoint/2010/main" val="373799302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0"/>
        </a:spcAft>
        <a:buClr>
          <a:schemeClr val="accent1"/>
        </a:buClr>
        <a:buFont typeface="Courier New" panose="02070309020205020404" pitchFamily="49" charset="0"/>
        <a:buChar char="o"/>
        <a:defRPr sz="2400" kern="1200">
          <a:solidFill>
            <a:schemeClr val="tx1"/>
          </a:solidFill>
          <a:latin typeface="+mn-lt"/>
          <a:ea typeface="+mn-ea"/>
          <a:cs typeface="+mn-cs"/>
        </a:defRPr>
      </a:lvl1pPr>
      <a:lvl2pPr marL="628650" indent="-271463" algn="l" defTabSz="914400" rtl="0" eaLnBrk="1" latinLnBrk="0" hangingPunct="1">
        <a:lnSpc>
          <a:spcPct val="100000"/>
        </a:lnSpc>
        <a:spcBef>
          <a:spcPts val="0"/>
        </a:spcBef>
        <a:spcAft>
          <a:spcPts val="0"/>
        </a:spcAft>
        <a:buClr>
          <a:srgbClr val="92D050"/>
        </a:buClr>
        <a:buFont typeface="Arial" panose="020B0604020202020204" pitchFamily="34" charset="0"/>
        <a:buChar char="•"/>
        <a:defRPr sz="2000" kern="1200">
          <a:solidFill>
            <a:schemeClr val="tx1"/>
          </a:solidFill>
          <a:latin typeface="+mn-lt"/>
          <a:ea typeface="+mn-ea"/>
          <a:cs typeface="+mn-cs"/>
        </a:defRPr>
      </a:lvl2pPr>
      <a:lvl3pPr marL="900113" indent="-271463" algn="l" defTabSz="914400" rtl="0" eaLnBrk="1" latinLnBrk="0" hangingPunct="1">
        <a:lnSpc>
          <a:spcPct val="100000"/>
        </a:lnSpc>
        <a:spcBef>
          <a:spcPts val="0"/>
        </a:spcBef>
        <a:spcAft>
          <a:spcPts val="0"/>
        </a:spcAft>
        <a:buClr>
          <a:srgbClr val="92D050"/>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800" y="365125"/>
            <a:ext cx="10078991" cy="1325563"/>
          </a:xfrm>
          <a:prstGeom prst="rect">
            <a:avLst/>
          </a:prstGeom>
        </p:spPr>
        <p:txBody>
          <a:bodyPr vert="horz" lIns="90000" tIns="45720" rIns="91440" bIns="45720" rtlCol="0" anchor="ctr">
            <a:noAutofit/>
          </a:bodyPr>
          <a:lstStyle/>
          <a:p>
            <a:r>
              <a:rPr lang="en-US" noProof="0" dirty="0"/>
              <a:t>Click to edit Master title style</a:t>
            </a:r>
            <a:endParaRPr lang="nb-NO" noProof="0" dirty="0"/>
          </a:p>
        </p:txBody>
      </p:sp>
      <p:sp>
        <p:nvSpPr>
          <p:cNvPr id="3" name="Text Placeholder 2"/>
          <p:cNvSpPr>
            <a:spLocks noGrp="1"/>
          </p:cNvSpPr>
          <p:nvPr>
            <p:ph type="body" idx="1"/>
          </p:nvPr>
        </p:nvSpPr>
        <p:spPr>
          <a:xfrm>
            <a:off x="1234800" y="1825625"/>
            <a:ext cx="10096346" cy="4351338"/>
          </a:xfrm>
          <a:prstGeom prst="rect">
            <a:avLst/>
          </a:prstGeom>
        </p:spPr>
        <p:txBody>
          <a:bodyPr vert="horz" lIns="91440" tIns="45720" rIns="91440" bIns="45720" rtlCol="0">
            <a:noAutofit/>
          </a:bodyPr>
          <a:lstStyle/>
          <a:p>
            <a:pPr lvl="0"/>
            <a:r>
              <a:rPr lang="nb-NO" noProof="0" dirty="0"/>
              <a:t>Edit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grpSp>
        <p:nvGrpSpPr>
          <p:cNvPr id="7" name="Group 6"/>
          <p:cNvGrpSpPr/>
          <p:nvPr userDrawn="1"/>
        </p:nvGrpSpPr>
        <p:grpSpPr>
          <a:xfrm>
            <a:off x="11950995" y="657823"/>
            <a:ext cx="241005" cy="659219"/>
            <a:chOff x="11950995" y="552893"/>
            <a:chExt cx="241005" cy="659219"/>
          </a:xfrm>
          <a:solidFill>
            <a:srgbClr val="000000"/>
          </a:solidFill>
        </p:grpSpPr>
        <p:sp>
          <p:nvSpPr>
            <p:cNvPr id="8" name="Rectangle 7"/>
            <p:cNvSpPr/>
            <p:nvPr/>
          </p:nvSpPr>
          <p:spPr>
            <a:xfrm>
              <a:off x="11950995" y="552893"/>
              <a:ext cx="241005" cy="6592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11829714" y="828836"/>
              <a:ext cx="506509" cy="139290"/>
            </a:xfrm>
            <a:prstGeom prst="rect">
              <a:avLst/>
            </a:prstGeom>
            <a:grpFill/>
          </p:spPr>
        </p:pic>
      </p:grpSp>
    </p:spTree>
    <p:extLst>
      <p:ext uri="{BB962C8B-B14F-4D97-AF65-F5344CB8AC3E}">
        <p14:creationId xmlns:p14="http://schemas.microsoft.com/office/powerpoint/2010/main" val="252300698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0"/>
        </a:spcAft>
        <a:buClr>
          <a:schemeClr val="accent1"/>
        </a:buClr>
        <a:buFont typeface="Courier New" panose="02070309020205020404" pitchFamily="49" charset="0"/>
        <a:buChar char="o"/>
        <a:defRPr sz="2400" kern="1200">
          <a:solidFill>
            <a:schemeClr val="tx1"/>
          </a:solidFill>
          <a:latin typeface="+mn-lt"/>
          <a:ea typeface="+mn-ea"/>
          <a:cs typeface="+mn-cs"/>
        </a:defRPr>
      </a:lvl1pPr>
      <a:lvl2pPr marL="628650" indent="-271463" algn="l" defTabSz="914400" rtl="0" eaLnBrk="1" latinLnBrk="0" hangingPunct="1">
        <a:lnSpc>
          <a:spcPct val="100000"/>
        </a:lnSpc>
        <a:spcBef>
          <a:spcPts val="0"/>
        </a:spcBef>
        <a:spcAft>
          <a:spcPts val="0"/>
        </a:spcAft>
        <a:buClr>
          <a:srgbClr val="92D050"/>
        </a:buClr>
        <a:buFont typeface="Arial" panose="020B0604020202020204" pitchFamily="34" charset="0"/>
        <a:buChar char="•"/>
        <a:defRPr sz="2000" kern="1200">
          <a:solidFill>
            <a:schemeClr val="tx1"/>
          </a:solidFill>
          <a:latin typeface="+mn-lt"/>
          <a:ea typeface="+mn-ea"/>
          <a:cs typeface="+mn-cs"/>
        </a:defRPr>
      </a:lvl2pPr>
      <a:lvl3pPr marL="900113" indent="-271463" algn="l" defTabSz="914400" rtl="0" eaLnBrk="1" latinLnBrk="0" hangingPunct="1">
        <a:lnSpc>
          <a:spcPct val="100000"/>
        </a:lnSpc>
        <a:spcBef>
          <a:spcPts val="0"/>
        </a:spcBef>
        <a:spcAft>
          <a:spcPts val="0"/>
        </a:spcAft>
        <a:buClr>
          <a:srgbClr val="92D050"/>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hyperlink" Target="http://www.patientresan.se/"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hyperlink" Target="https://pixabay.com/en/heart-care-medical-care-heart-104022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4.xml"/><Relationship Id="rId5" Type="http://schemas.openxmlformats.org/officeDocument/2006/relationships/hyperlink" Target="http://www.patientresan.se/"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331849-502C-7247-AC24-1CA264A9F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347" y="2782567"/>
            <a:ext cx="7951305" cy="3832871"/>
          </a:xfrm>
          <a:prstGeom prst="rect">
            <a:avLst/>
          </a:prstGeom>
        </p:spPr>
      </p:pic>
    </p:spTree>
    <p:extLst>
      <p:ext uri="{BB962C8B-B14F-4D97-AF65-F5344CB8AC3E}">
        <p14:creationId xmlns:p14="http://schemas.microsoft.com/office/powerpoint/2010/main" val="1662861243"/>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092043-452E-4375-9BF3-7600BD2C0306}"/>
              </a:ext>
            </a:extLst>
          </p:cNvPr>
          <p:cNvPicPr>
            <a:picLocks noChangeAspect="1"/>
          </p:cNvPicPr>
          <p:nvPr/>
        </p:nvPicPr>
        <p:blipFill rotWithShape="1">
          <a:blip r:embed="rId2"/>
          <a:srcRect t="52399"/>
          <a:stretch/>
        </p:blipFill>
        <p:spPr>
          <a:xfrm>
            <a:off x="5868756" y="2472460"/>
            <a:ext cx="5707751" cy="2469667"/>
          </a:xfrm>
          <a:prstGeom prst="rect">
            <a:avLst/>
          </a:prstGeom>
        </p:spPr>
      </p:pic>
      <p:sp>
        <p:nvSpPr>
          <p:cNvPr id="9" name="Rubrik 8">
            <a:extLst>
              <a:ext uri="{FF2B5EF4-FFF2-40B4-BE49-F238E27FC236}">
                <a16:creationId xmlns:a16="http://schemas.microsoft.com/office/drawing/2014/main" id="{6FC9843C-64E4-4FDB-9FFC-618B4509092D}"/>
              </a:ext>
            </a:extLst>
          </p:cNvPr>
          <p:cNvSpPr>
            <a:spLocks noGrp="1"/>
          </p:cNvSpPr>
          <p:nvPr>
            <p:ph type="title"/>
          </p:nvPr>
        </p:nvSpPr>
        <p:spPr>
          <a:xfrm>
            <a:off x="1242666" y="700791"/>
            <a:ext cx="10146506" cy="963024"/>
          </a:xfrm>
        </p:spPr>
        <p:txBody>
          <a:bodyPr/>
          <a:lstStyle/>
          <a:p>
            <a:r>
              <a:rPr lang="sv-SE" dirty="0"/>
              <a:t>Steg 1: Vilken patient är du?</a:t>
            </a:r>
            <a:br>
              <a:rPr lang="sv-SE" dirty="0"/>
            </a:br>
            <a:endParaRPr lang="sv-SE" dirty="0"/>
          </a:p>
        </p:txBody>
      </p:sp>
      <p:pic>
        <p:nvPicPr>
          <p:cNvPr id="7" name="Picture 6">
            <a:extLst>
              <a:ext uri="{FF2B5EF4-FFF2-40B4-BE49-F238E27FC236}">
                <a16:creationId xmlns:a16="http://schemas.microsoft.com/office/drawing/2014/main" id="{5F257D7E-B4DB-4033-AD6C-FAD17F9FB6B2}"/>
              </a:ext>
            </a:extLst>
          </p:cNvPr>
          <p:cNvPicPr>
            <a:picLocks noChangeAspect="1"/>
          </p:cNvPicPr>
          <p:nvPr/>
        </p:nvPicPr>
        <p:blipFill rotWithShape="1">
          <a:blip r:embed="rId2"/>
          <a:srcRect b="50000"/>
          <a:stretch/>
        </p:blipFill>
        <p:spPr>
          <a:xfrm>
            <a:off x="465022" y="2410238"/>
            <a:ext cx="5707751" cy="2594113"/>
          </a:xfrm>
          <a:prstGeom prst="rect">
            <a:avLst/>
          </a:prstGeom>
        </p:spPr>
      </p:pic>
      <p:sp>
        <p:nvSpPr>
          <p:cNvPr id="2" name="textruta 1">
            <a:extLst>
              <a:ext uri="{FF2B5EF4-FFF2-40B4-BE49-F238E27FC236}">
                <a16:creationId xmlns:a16="http://schemas.microsoft.com/office/drawing/2014/main" id="{10CF3F63-5BD6-4A37-935A-9524A1C33E6A}"/>
              </a:ext>
            </a:extLst>
          </p:cNvPr>
          <p:cNvSpPr txBox="1"/>
          <p:nvPr/>
        </p:nvSpPr>
        <p:spPr>
          <a:xfrm>
            <a:off x="1005840" y="5476240"/>
            <a:ext cx="10007600" cy="646331"/>
          </a:xfrm>
          <a:prstGeom prst="rect">
            <a:avLst/>
          </a:prstGeom>
          <a:noFill/>
        </p:spPr>
        <p:txBody>
          <a:bodyPr wrap="square" rtlCol="0">
            <a:spAutoFit/>
          </a:bodyPr>
          <a:lstStyle/>
          <a:p>
            <a:r>
              <a:rPr lang="sv-SE" dirty="0"/>
              <a:t>Läs om de fyra olika patienttyperna och välj den som liknar dig mest när du är i kontakt med vården. (Utskriftsbara versioner av de fyra olika patienttyperna finns att ladda ner på www.patientresan.se</a:t>
            </a:r>
          </a:p>
        </p:txBody>
      </p:sp>
    </p:spTree>
    <p:extLst>
      <p:ext uri="{BB962C8B-B14F-4D97-AF65-F5344CB8AC3E}">
        <p14:creationId xmlns:p14="http://schemas.microsoft.com/office/powerpoint/2010/main" val="208908595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6FC9843C-64E4-4FDB-9FFC-618B4509092D}"/>
              </a:ext>
            </a:extLst>
          </p:cNvPr>
          <p:cNvSpPr>
            <a:spLocks noGrp="1"/>
          </p:cNvSpPr>
          <p:nvPr>
            <p:ph type="title"/>
          </p:nvPr>
        </p:nvSpPr>
        <p:spPr>
          <a:xfrm>
            <a:off x="1242666" y="700791"/>
            <a:ext cx="10146506" cy="963024"/>
          </a:xfrm>
        </p:spPr>
        <p:txBody>
          <a:bodyPr/>
          <a:lstStyle/>
          <a:p>
            <a:r>
              <a:rPr lang="sv-SE" dirty="0"/>
              <a:t>Steg 2: Fyll i din patientresa i mallen</a:t>
            </a:r>
            <a:br>
              <a:rPr lang="sv-SE" dirty="0"/>
            </a:br>
            <a:endParaRPr lang="sv-SE" dirty="0"/>
          </a:p>
        </p:txBody>
      </p:sp>
      <p:pic>
        <p:nvPicPr>
          <p:cNvPr id="4" name="Bildobjekt 3">
            <a:extLst>
              <a:ext uri="{FF2B5EF4-FFF2-40B4-BE49-F238E27FC236}">
                <a16:creationId xmlns:a16="http://schemas.microsoft.com/office/drawing/2014/main" id="{7AB4C959-A655-4134-A909-6BAD1531EF76}"/>
              </a:ext>
            </a:extLst>
          </p:cNvPr>
          <p:cNvPicPr>
            <a:picLocks noChangeAspect="1"/>
          </p:cNvPicPr>
          <p:nvPr/>
        </p:nvPicPr>
        <p:blipFill>
          <a:blip r:embed="rId2"/>
          <a:stretch>
            <a:fillRect/>
          </a:stretch>
        </p:blipFill>
        <p:spPr>
          <a:xfrm>
            <a:off x="253770" y="2578980"/>
            <a:ext cx="11684459" cy="2202645"/>
          </a:xfrm>
          <a:prstGeom prst="rect">
            <a:avLst/>
          </a:prstGeom>
          <a:solidFill>
            <a:schemeClr val="accent2">
              <a:lumMod val="40000"/>
              <a:lumOff val="60000"/>
            </a:schemeClr>
          </a:solidFill>
          <a:ln w="38100">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265121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419CDE1-298C-C941-B794-DBDF964B32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45826" y="6178558"/>
            <a:ext cx="1050925" cy="546093"/>
          </a:xfrm>
        </p:spPr>
      </p:pic>
      <p:pic>
        <p:nvPicPr>
          <p:cNvPr id="9" name="Picture 8">
            <a:extLst>
              <a:ext uri="{FF2B5EF4-FFF2-40B4-BE49-F238E27FC236}">
                <a16:creationId xmlns:a16="http://schemas.microsoft.com/office/drawing/2014/main" id="{037B48D5-6576-D442-B10E-0B195E381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575" y="725595"/>
            <a:ext cx="8223251" cy="5406811"/>
          </a:xfrm>
          <a:prstGeom prst="rect">
            <a:avLst/>
          </a:prstGeom>
          <a:effectLst>
            <a:outerShdw blurRad="533400" sx="102000" sy="102000" algn="ctr" rotWithShape="0">
              <a:prstClr val="black">
                <a:alpha val="14000"/>
              </a:prstClr>
            </a:outerShdw>
          </a:effectLst>
        </p:spPr>
      </p:pic>
      <p:pic>
        <p:nvPicPr>
          <p:cNvPr id="3" name="Picture 2">
            <a:extLst>
              <a:ext uri="{FF2B5EF4-FFF2-40B4-BE49-F238E27FC236}">
                <a16:creationId xmlns:a16="http://schemas.microsoft.com/office/drawing/2014/main" id="{287921FD-EC92-404F-910E-0B3693CE16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2576" y="725596"/>
            <a:ext cx="8223252" cy="5406811"/>
          </a:xfrm>
          <a:prstGeom prst="rect">
            <a:avLst/>
          </a:prstGeom>
        </p:spPr>
      </p:pic>
      <p:sp>
        <p:nvSpPr>
          <p:cNvPr id="13" name="TextBox 12">
            <a:extLst>
              <a:ext uri="{FF2B5EF4-FFF2-40B4-BE49-F238E27FC236}">
                <a16:creationId xmlns:a16="http://schemas.microsoft.com/office/drawing/2014/main" id="{50B582F8-9565-EC4D-BF49-FDCAAD1B2874}"/>
              </a:ext>
            </a:extLst>
          </p:cNvPr>
          <p:cNvSpPr txBox="1"/>
          <p:nvPr/>
        </p:nvSpPr>
        <p:spPr>
          <a:xfrm>
            <a:off x="5118101" y="901337"/>
            <a:ext cx="2108911" cy="307777"/>
          </a:xfrm>
          <a:prstGeom prst="rect">
            <a:avLst/>
          </a:prstGeom>
          <a:noFill/>
        </p:spPr>
        <p:txBody>
          <a:bodyPr wrap="none" rtlCol="0">
            <a:spAutoFit/>
          </a:bodyPr>
          <a:lstStyle/>
          <a:p>
            <a:r>
              <a:rPr lang="sv-SE" sz="1400" dirty="0">
                <a:solidFill>
                  <a:schemeClr val="accent1"/>
                </a:solidFill>
              </a:rPr>
              <a:t>Barn med hosta och krupp</a:t>
            </a:r>
          </a:p>
        </p:txBody>
      </p:sp>
    </p:spTree>
    <p:extLst>
      <p:ext uri="{BB962C8B-B14F-4D97-AF65-F5344CB8AC3E}">
        <p14:creationId xmlns:p14="http://schemas.microsoft.com/office/powerpoint/2010/main" val="2140948564"/>
      </p:ext>
    </p:extLst>
  </p:cSld>
  <p:clrMapOvr>
    <a:masterClrMapping/>
  </p:clrMapOvr>
  <mc:AlternateContent xmlns:mc="http://schemas.openxmlformats.org/markup-compatibility/2006" xmlns:p14="http://schemas.microsoft.com/office/powerpoint/2010/main">
    <mc:Choice Requires="p14">
      <p:transition p14:dur="25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1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419CDE1-298C-C941-B794-DBDF964B32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5826" y="6178558"/>
            <a:ext cx="1050925" cy="546093"/>
          </a:xfrm>
        </p:spPr>
      </p:pic>
      <p:pic>
        <p:nvPicPr>
          <p:cNvPr id="9" name="Picture 8">
            <a:extLst>
              <a:ext uri="{FF2B5EF4-FFF2-40B4-BE49-F238E27FC236}">
                <a16:creationId xmlns:a16="http://schemas.microsoft.com/office/drawing/2014/main" id="{037B48D5-6576-D442-B10E-0B195E381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575" y="725595"/>
            <a:ext cx="8223251" cy="5406811"/>
          </a:xfrm>
          <a:prstGeom prst="rect">
            <a:avLst/>
          </a:prstGeom>
          <a:effectLst>
            <a:outerShdw blurRad="533400" sx="102000" sy="102000" algn="ctr" rotWithShape="0">
              <a:prstClr val="black">
                <a:alpha val="14000"/>
              </a:prstClr>
            </a:outerShdw>
          </a:effectLst>
        </p:spPr>
      </p:pic>
      <p:pic>
        <p:nvPicPr>
          <p:cNvPr id="7" name="Picture 6">
            <a:extLst>
              <a:ext uri="{FF2B5EF4-FFF2-40B4-BE49-F238E27FC236}">
                <a16:creationId xmlns:a16="http://schemas.microsoft.com/office/drawing/2014/main" id="{26371381-40DF-164C-8C27-1586CFF98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576" y="725596"/>
            <a:ext cx="8223251" cy="5406811"/>
          </a:xfrm>
          <a:prstGeom prst="rect">
            <a:avLst/>
          </a:prstGeom>
        </p:spPr>
      </p:pic>
      <p:sp>
        <p:nvSpPr>
          <p:cNvPr id="13" name="TextBox 12">
            <a:extLst>
              <a:ext uri="{FF2B5EF4-FFF2-40B4-BE49-F238E27FC236}">
                <a16:creationId xmlns:a16="http://schemas.microsoft.com/office/drawing/2014/main" id="{50B582F8-9565-EC4D-BF49-FDCAAD1B2874}"/>
              </a:ext>
            </a:extLst>
          </p:cNvPr>
          <p:cNvSpPr txBox="1"/>
          <p:nvPr/>
        </p:nvSpPr>
        <p:spPr>
          <a:xfrm>
            <a:off x="5118101" y="901337"/>
            <a:ext cx="2108911" cy="307777"/>
          </a:xfrm>
          <a:prstGeom prst="rect">
            <a:avLst/>
          </a:prstGeom>
          <a:noFill/>
        </p:spPr>
        <p:txBody>
          <a:bodyPr wrap="none" rtlCol="0">
            <a:spAutoFit/>
          </a:bodyPr>
          <a:lstStyle/>
          <a:p>
            <a:r>
              <a:rPr lang="sv-SE" sz="1400" dirty="0">
                <a:solidFill>
                  <a:schemeClr val="accent1"/>
                </a:solidFill>
              </a:rPr>
              <a:t>Barn med hosta och krupp</a:t>
            </a:r>
          </a:p>
        </p:txBody>
      </p:sp>
      <p:sp>
        <p:nvSpPr>
          <p:cNvPr id="14" name="Oval 13">
            <a:extLst>
              <a:ext uri="{FF2B5EF4-FFF2-40B4-BE49-F238E27FC236}">
                <a16:creationId xmlns:a16="http://schemas.microsoft.com/office/drawing/2014/main" id="{97C66394-73C2-9D4C-997E-6200FD58AF9E}"/>
              </a:ext>
            </a:extLst>
          </p:cNvPr>
          <p:cNvSpPr/>
          <p:nvPr/>
        </p:nvSpPr>
        <p:spPr>
          <a:xfrm>
            <a:off x="5044758" y="1550570"/>
            <a:ext cx="711927" cy="71192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Tree>
    <p:extLst>
      <p:ext uri="{BB962C8B-B14F-4D97-AF65-F5344CB8AC3E}">
        <p14:creationId xmlns:p14="http://schemas.microsoft.com/office/powerpoint/2010/main" val="1922802085"/>
      </p:ext>
    </p:extLst>
  </p:cSld>
  <p:clrMapOvr>
    <a:masterClrMapping/>
  </p:clrMapOvr>
  <mc:AlternateContent xmlns:mc="http://schemas.openxmlformats.org/markup-compatibility/2006" xmlns:p14="http://schemas.microsoft.com/office/powerpoint/2010/main">
    <mc:Choice Requires="p14">
      <p:transition p14:dur="25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419CDE1-298C-C941-B794-DBDF964B32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5826" y="6178558"/>
            <a:ext cx="1050925" cy="546093"/>
          </a:xfrm>
        </p:spPr>
      </p:pic>
      <p:pic>
        <p:nvPicPr>
          <p:cNvPr id="9" name="Picture 8">
            <a:extLst>
              <a:ext uri="{FF2B5EF4-FFF2-40B4-BE49-F238E27FC236}">
                <a16:creationId xmlns:a16="http://schemas.microsoft.com/office/drawing/2014/main" id="{037B48D5-6576-D442-B10E-0B195E381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575" y="725595"/>
            <a:ext cx="8223251" cy="5406811"/>
          </a:xfrm>
          <a:prstGeom prst="rect">
            <a:avLst/>
          </a:prstGeom>
          <a:effectLst>
            <a:outerShdw blurRad="533400" sx="102000" sy="102000" algn="ctr" rotWithShape="0">
              <a:prstClr val="black">
                <a:alpha val="14000"/>
              </a:prstClr>
            </a:outerShdw>
          </a:effectLst>
        </p:spPr>
      </p:pic>
      <p:pic>
        <p:nvPicPr>
          <p:cNvPr id="24" name="Picture 23">
            <a:extLst>
              <a:ext uri="{FF2B5EF4-FFF2-40B4-BE49-F238E27FC236}">
                <a16:creationId xmlns:a16="http://schemas.microsoft.com/office/drawing/2014/main" id="{3AA1992F-555B-7D4D-B05B-27CE089B8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576" y="725596"/>
            <a:ext cx="8223251" cy="5406811"/>
          </a:xfrm>
          <a:prstGeom prst="rect">
            <a:avLst/>
          </a:prstGeom>
        </p:spPr>
      </p:pic>
      <p:sp>
        <p:nvSpPr>
          <p:cNvPr id="13" name="TextBox 12">
            <a:extLst>
              <a:ext uri="{FF2B5EF4-FFF2-40B4-BE49-F238E27FC236}">
                <a16:creationId xmlns:a16="http://schemas.microsoft.com/office/drawing/2014/main" id="{50B582F8-9565-EC4D-BF49-FDCAAD1B2874}"/>
              </a:ext>
            </a:extLst>
          </p:cNvPr>
          <p:cNvSpPr txBox="1"/>
          <p:nvPr/>
        </p:nvSpPr>
        <p:spPr>
          <a:xfrm>
            <a:off x="5118101" y="901337"/>
            <a:ext cx="2108911" cy="307777"/>
          </a:xfrm>
          <a:prstGeom prst="rect">
            <a:avLst/>
          </a:prstGeom>
          <a:noFill/>
        </p:spPr>
        <p:txBody>
          <a:bodyPr wrap="none" rtlCol="0">
            <a:spAutoFit/>
          </a:bodyPr>
          <a:lstStyle/>
          <a:p>
            <a:r>
              <a:rPr lang="sv-SE" sz="1400" dirty="0">
                <a:solidFill>
                  <a:schemeClr val="accent1"/>
                </a:solidFill>
              </a:rPr>
              <a:t>Barn med hosta och krupp</a:t>
            </a:r>
          </a:p>
        </p:txBody>
      </p:sp>
      <p:sp>
        <p:nvSpPr>
          <p:cNvPr id="14" name="Oval 13">
            <a:extLst>
              <a:ext uri="{FF2B5EF4-FFF2-40B4-BE49-F238E27FC236}">
                <a16:creationId xmlns:a16="http://schemas.microsoft.com/office/drawing/2014/main" id="{97C66394-73C2-9D4C-997E-6200FD58AF9E}"/>
              </a:ext>
            </a:extLst>
          </p:cNvPr>
          <p:cNvSpPr/>
          <p:nvPr/>
        </p:nvSpPr>
        <p:spPr>
          <a:xfrm>
            <a:off x="5044758" y="1550570"/>
            <a:ext cx="711927" cy="71192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15" name="TextBox 14">
            <a:extLst>
              <a:ext uri="{FF2B5EF4-FFF2-40B4-BE49-F238E27FC236}">
                <a16:creationId xmlns:a16="http://schemas.microsoft.com/office/drawing/2014/main" id="{665E5072-3BC8-5D41-B801-ED67B98CA34A}"/>
              </a:ext>
            </a:extLst>
          </p:cNvPr>
          <p:cNvSpPr txBox="1"/>
          <p:nvPr/>
        </p:nvSpPr>
        <p:spPr>
          <a:xfrm>
            <a:off x="2947771" y="3025914"/>
            <a:ext cx="849085" cy="646331"/>
          </a:xfrm>
          <a:prstGeom prst="rect">
            <a:avLst/>
          </a:prstGeom>
          <a:noFill/>
        </p:spPr>
        <p:txBody>
          <a:bodyPr wrap="square" rtlCol="0" anchor="t">
            <a:spAutoFit/>
          </a:bodyPr>
          <a:lstStyle/>
          <a:p>
            <a:r>
              <a:rPr lang="sv-SE" sz="1200" dirty="0">
                <a:solidFill>
                  <a:schemeClr val="accent1"/>
                </a:solidFill>
              </a:rPr>
              <a:t>Hosta och svårt att </a:t>
            </a:r>
            <a:r>
              <a:rPr lang="sv-SE" sz="1200">
                <a:solidFill>
                  <a:schemeClr val="accent1"/>
                </a:solidFill>
              </a:rPr>
              <a:t>andas</a:t>
            </a:r>
            <a:endParaRPr lang="sv-SE" sz="1200" dirty="0">
              <a:solidFill>
                <a:schemeClr val="accent1"/>
              </a:solidFill>
              <a:cs typeface="Calibri"/>
            </a:endParaRPr>
          </a:p>
        </p:txBody>
      </p:sp>
      <p:sp>
        <p:nvSpPr>
          <p:cNvPr id="16" name="TextBox 15">
            <a:extLst>
              <a:ext uri="{FF2B5EF4-FFF2-40B4-BE49-F238E27FC236}">
                <a16:creationId xmlns:a16="http://schemas.microsoft.com/office/drawing/2014/main" id="{0FF9DD60-69AD-D44A-BAB7-410FEC0A2592}"/>
              </a:ext>
            </a:extLst>
          </p:cNvPr>
          <p:cNvSpPr txBox="1"/>
          <p:nvPr/>
        </p:nvSpPr>
        <p:spPr>
          <a:xfrm>
            <a:off x="3799275" y="3087470"/>
            <a:ext cx="908612" cy="707886"/>
          </a:xfrm>
          <a:prstGeom prst="rect">
            <a:avLst/>
          </a:prstGeom>
          <a:noFill/>
        </p:spPr>
        <p:txBody>
          <a:bodyPr wrap="square" rtlCol="0" anchor="t">
            <a:spAutoFit/>
          </a:bodyPr>
          <a:lstStyle/>
          <a:p>
            <a:r>
              <a:rPr lang="sv-SE" sz="1000" dirty="0">
                <a:solidFill>
                  <a:schemeClr val="accent1"/>
                </a:solidFill>
              </a:rPr>
              <a:t>Ringde 1177 som lyssnade på andningen </a:t>
            </a:r>
          </a:p>
          <a:p>
            <a:endParaRPr lang="sv-SE" sz="1000" dirty="0">
              <a:solidFill>
                <a:schemeClr val="accent1"/>
              </a:solidFill>
              <a:cs typeface="Calibri"/>
            </a:endParaRPr>
          </a:p>
        </p:txBody>
      </p:sp>
      <p:sp>
        <p:nvSpPr>
          <p:cNvPr id="18" name="TextBox 17">
            <a:extLst>
              <a:ext uri="{FF2B5EF4-FFF2-40B4-BE49-F238E27FC236}">
                <a16:creationId xmlns:a16="http://schemas.microsoft.com/office/drawing/2014/main" id="{F2ABE3E2-369E-024F-B1AB-969C42A4068C}"/>
              </a:ext>
            </a:extLst>
          </p:cNvPr>
          <p:cNvSpPr txBox="1"/>
          <p:nvPr/>
        </p:nvSpPr>
        <p:spPr>
          <a:xfrm>
            <a:off x="5622772" y="2993408"/>
            <a:ext cx="909715" cy="1015663"/>
          </a:xfrm>
          <a:prstGeom prst="rect">
            <a:avLst/>
          </a:prstGeom>
          <a:noFill/>
        </p:spPr>
        <p:txBody>
          <a:bodyPr wrap="square" rtlCol="0">
            <a:spAutoFit/>
          </a:bodyPr>
          <a:lstStyle/>
          <a:p>
            <a:r>
              <a:rPr lang="sv-SE" sz="1000" dirty="0">
                <a:solidFill>
                  <a:schemeClr val="accent1"/>
                </a:solidFill>
              </a:rPr>
              <a:t>Anmälde i receptionen o blev undersökt av SSK lång väntan</a:t>
            </a:r>
          </a:p>
        </p:txBody>
      </p:sp>
      <p:sp>
        <p:nvSpPr>
          <p:cNvPr id="19" name="TextBox 18">
            <a:extLst>
              <a:ext uri="{FF2B5EF4-FFF2-40B4-BE49-F238E27FC236}">
                <a16:creationId xmlns:a16="http://schemas.microsoft.com/office/drawing/2014/main" id="{C040D310-44BF-6C4B-8AE2-26071B8CE95D}"/>
              </a:ext>
            </a:extLst>
          </p:cNvPr>
          <p:cNvSpPr txBox="1"/>
          <p:nvPr/>
        </p:nvSpPr>
        <p:spPr>
          <a:xfrm>
            <a:off x="6490247" y="3087470"/>
            <a:ext cx="849085" cy="707886"/>
          </a:xfrm>
          <a:prstGeom prst="rect">
            <a:avLst/>
          </a:prstGeom>
          <a:noFill/>
        </p:spPr>
        <p:txBody>
          <a:bodyPr wrap="square" rtlCol="0">
            <a:spAutoFit/>
          </a:bodyPr>
          <a:lstStyle/>
          <a:p>
            <a:r>
              <a:rPr lang="sv-SE" sz="1000" dirty="0">
                <a:solidFill>
                  <a:schemeClr val="accent1"/>
                </a:solidFill>
              </a:rPr>
              <a:t>Läkarna lyssnade på mig och undersökte</a:t>
            </a:r>
          </a:p>
        </p:txBody>
      </p:sp>
      <p:sp>
        <p:nvSpPr>
          <p:cNvPr id="17" name="TextBox 16">
            <a:extLst>
              <a:ext uri="{FF2B5EF4-FFF2-40B4-BE49-F238E27FC236}">
                <a16:creationId xmlns:a16="http://schemas.microsoft.com/office/drawing/2014/main" id="{4D6EA29C-4952-734F-9A4F-F75BEB59F054}"/>
              </a:ext>
            </a:extLst>
          </p:cNvPr>
          <p:cNvSpPr txBox="1"/>
          <p:nvPr/>
        </p:nvSpPr>
        <p:spPr>
          <a:xfrm>
            <a:off x="4698760" y="3087470"/>
            <a:ext cx="849085" cy="707886"/>
          </a:xfrm>
          <a:prstGeom prst="rect">
            <a:avLst/>
          </a:prstGeom>
          <a:noFill/>
        </p:spPr>
        <p:txBody>
          <a:bodyPr wrap="square" rtlCol="0">
            <a:spAutoFit/>
          </a:bodyPr>
          <a:lstStyle/>
          <a:p>
            <a:r>
              <a:rPr lang="sv-SE" sz="1000" dirty="0">
                <a:solidFill>
                  <a:schemeClr val="accent1"/>
                </a:solidFill>
              </a:rPr>
              <a:t>Fick råd att åka till barnakuten på SÖS</a:t>
            </a:r>
          </a:p>
        </p:txBody>
      </p:sp>
      <p:sp>
        <p:nvSpPr>
          <p:cNvPr id="20" name="TextBox 19">
            <a:extLst>
              <a:ext uri="{FF2B5EF4-FFF2-40B4-BE49-F238E27FC236}">
                <a16:creationId xmlns:a16="http://schemas.microsoft.com/office/drawing/2014/main" id="{5A226750-BF94-5E4B-A0E6-51E98DA0B97C}"/>
              </a:ext>
            </a:extLst>
          </p:cNvPr>
          <p:cNvSpPr txBox="1"/>
          <p:nvPr/>
        </p:nvSpPr>
        <p:spPr>
          <a:xfrm>
            <a:off x="7399962" y="3087470"/>
            <a:ext cx="849085" cy="707886"/>
          </a:xfrm>
          <a:prstGeom prst="rect">
            <a:avLst/>
          </a:prstGeom>
          <a:noFill/>
        </p:spPr>
        <p:txBody>
          <a:bodyPr wrap="square" rtlCol="0">
            <a:spAutoFit/>
          </a:bodyPr>
          <a:lstStyle/>
          <a:p>
            <a:r>
              <a:rPr lang="sv-SE" sz="1000" dirty="0">
                <a:solidFill>
                  <a:schemeClr val="accent1"/>
                </a:solidFill>
              </a:rPr>
              <a:t>Fick andas i inhalatorn m kortison + recept</a:t>
            </a:r>
          </a:p>
        </p:txBody>
      </p:sp>
      <p:sp>
        <p:nvSpPr>
          <p:cNvPr id="21" name="TextBox 20">
            <a:extLst>
              <a:ext uri="{FF2B5EF4-FFF2-40B4-BE49-F238E27FC236}">
                <a16:creationId xmlns:a16="http://schemas.microsoft.com/office/drawing/2014/main" id="{4C92F278-C659-064F-9A33-CF0F3C40ED26}"/>
              </a:ext>
            </a:extLst>
          </p:cNvPr>
          <p:cNvSpPr txBox="1"/>
          <p:nvPr/>
        </p:nvSpPr>
        <p:spPr>
          <a:xfrm>
            <a:off x="8253886" y="3087470"/>
            <a:ext cx="930364" cy="707886"/>
          </a:xfrm>
          <a:prstGeom prst="rect">
            <a:avLst/>
          </a:prstGeom>
          <a:noFill/>
        </p:spPr>
        <p:txBody>
          <a:bodyPr wrap="square" rtlCol="0" anchor="t">
            <a:spAutoFit/>
          </a:bodyPr>
          <a:lstStyle/>
          <a:p>
            <a:r>
              <a:rPr lang="sv-SE" sz="1000" dirty="0">
                <a:solidFill>
                  <a:schemeClr val="accent1"/>
                </a:solidFill>
              </a:rPr>
              <a:t>På apoteket var det slut på andnings-</a:t>
            </a:r>
          </a:p>
          <a:p>
            <a:r>
              <a:rPr lang="sv-SE" sz="1000">
                <a:solidFill>
                  <a:schemeClr val="accent1"/>
                </a:solidFill>
              </a:rPr>
              <a:t>prylar </a:t>
            </a:r>
            <a:endParaRPr lang="sv-SE" sz="1000">
              <a:solidFill>
                <a:schemeClr val="accent1"/>
              </a:solidFill>
              <a:cs typeface="Calibri"/>
            </a:endParaRPr>
          </a:p>
        </p:txBody>
      </p:sp>
      <p:sp>
        <p:nvSpPr>
          <p:cNvPr id="22" name="TextBox 21">
            <a:extLst>
              <a:ext uri="{FF2B5EF4-FFF2-40B4-BE49-F238E27FC236}">
                <a16:creationId xmlns:a16="http://schemas.microsoft.com/office/drawing/2014/main" id="{9C284F77-C45F-A24B-B75C-96BE1431027D}"/>
              </a:ext>
            </a:extLst>
          </p:cNvPr>
          <p:cNvSpPr txBox="1"/>
          <p:nvPr/>
        </p:nvSpPr>
        <p:spPr>
          <a:xfrm>
            <a:off x="9180257" y="3087470"/>
            <a:ext cx="906435" cy="707886"/>
          </a:xfrm>
          <a:prstGeom prst="rect">
            <a:avLst/>
          </a:prstGeom>
          <a:noFill/>
        </p:spPr>
        <p:txBody>
          <a:bodyPr wrap="square" rtlCol="0" anchor="t">
            <a:spAutoFit/>
          </a:bodyPr>
          <a:lstStyle/>
          <a:p>
            <a:r>
              <a:rPr lang="sv-SE" sz="1000" dirty="0">
                <a:solidFill>
                  <a:schemeClr val="accent1"/>
                </a:solidFill>
              </a:rPr>
              <a:t>Åkte till flera apotek för att </a:t>
            </a:r>
            <a:r>
              <a:rPr lang="sv-SE" sz="1000">
                <a:solidFill>
                  <a:schemeClr val="accent1"/>
                </a:solidFill>
              </a:rPr>
              <a:t>få tag på rätt  pryl</a:t>
            </a:r>
            <a:endParaRPr lang="sv-SE" sz="1000" dirty="0">
              <a:solidFill>
                <a:schemeClr val="accent1"/>
              </a:solidFill>
              <a:cs typeface="Calibri"/>
            </a:endParaRPr>
          </a:p>
        </p:txBody>
      </p:sp>
      <p:sp>
        <p:nvSpPr>
          <p:cNvPr id="23" name="TextBox 22">
            <a:extLst>
              <a:ext uri="{FF2B5EF4-FFF2-40B4-BE49-F238E27FC236}">
                <a16:creationId xmlns:a16="http://schemas.microsoft.com/office/drawing/2014/main" id="{6B6BCAF5-E3A6-1242-91F9-2DB12DD47AE2}"/>
              </a:ext>
            </a:extLst>
          </p:cNvPr>
          <p:cNvSpPr txBox="1"/>
          <p:nvPr/>
        </p:nvSpPr>
        <p:spPr>
          <a:xfrm>
            <a:off x="10086692" y="3087470"/>
            <a:ext cx="849085" cy="707886"/>
          </a:xfrm>
          <a:prstGeom prst="rect">
            <a:avLst/>
          </a:prstGeom>
          <a:noFill/>
        </p:spPr>
        <p:txBody>
          <a:bodyPr wrap="square" rtlCol="0">
            <a:spAutoFit/>
          </a:bodyPr>
          <a:lstStyle/>
          <a:p>
            <a:r>
              <a:rPr lang="sv-SE" sz="1000" dirty="0">
                <a:solidFill>
                  <a:schemeClr val="accent1"/>
                </a:solidFill>
              </a:rPr>
              <a:t>Svårt att få barnet att andas i maskinen</a:t>
            </a:r>
          </a:p>
        </p:txBody>
      </p:sp>
    </p:spTree>
    <p:extLst>
      <p:ext uri="{BB962C8B-B14F-4D97-AF65-F5344CB8AC3E}">
        <p14:creationId xmlns:p14="http://schemas.microsoft.com/office/powerpoint/2010/main" val="3620634748"/>
      </p:ext>
    </p:extLst>
  </p:cSld>
  <p:clrMapOvr>
    <a:masterClrMapping/>
  </p:clrMapOvr>
  <mc:AlternateContent xmlns:mc="http://schemas.openxmlformats.org/markup-compatibility/2006" xmlns:p14="http://schemas.microsoft.com/office/powerpoint/2010/main">
    <mc:Choice Requires="p14">
      <p:transition p14:dur="250" advClick="0" advTm="6000"/>
    </mc:Choice>
    <mc:Fallback xmlns="">
      <p:transition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17"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419CDE1-298C-C941-B794-DBDF964B32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5826" y="6178558"/>
            <a:ext cx="1050925" cy="546093"/>
          </a:xfrm>
        </p:spPr>
      </p:pic>
      <p:pic>
        <p:nvPicPr>
          <p:cNvPr id="9" name="Picture 8">
            <a:extLst>
              <a:ext uri="{FF2B5EF4-FFF2-40B4-BE49-F238E27FC236}">
                <a16:creationId xmlns:a16="http://schemas.microsoft.com/office/drawing/2014/main" id="{037B48D5-6576-D442-B10E-0B195E381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575" y="725595"/>
            <a:ext cx="8223251" cy="5406811"/>
          </a:xfrm>
          <a:prstGeom prst="rect">
            <a:avLst/>
          </a:prstGeom>
          <a:effectLst>
            <a:outerShdw blurRad="533400" sx="102000" sy="102000" algn="ctr" rotWithShape="0">
              <a:prstClr val="black">
                <a:alpha val="14000"/>
              </a:prstClr>
            </a:outerShdw>
          </a:effectLst>
        </p:spPr>
      </p:pic>
      <p:sp>
        <p:nvSpPr>
          <p:cNvPr id="13" name="TextBox 12">
            <a:extLst>
              <a:ext uri="{FF2B5EF4-FFF2-40B4-BE49-F238E27FC236}">
                <a16:creationId xmlns:a16="http://schemas.microsoft.com/office/drawing/2014/main" id="{50B582F8-9565-EC4D-BF49-FDCAAD1B2874}"/>
              </a:ext>
            </a:extLst>
          </p:cNvPr>
          <p:cNvSpPr txBox="1"/>
          <p:nvPr/>
        </p:nvSpPr>
        <p:spPr>
          <a:xfrm>
            <a:off x="5118101" y="901337"/>
            <a:ext cx="2108911" cy="307777"/>
          </a:xfrm>
          <a:prstGeom prst="rect">
            <a:avLst/>
          </a:prstGeom>
          <a:noFill/>
        </p:spPr>
        <p:txBody>
          <a:bodyPr wrap="none" rtlCol="0">
            <a:spAutoFit/>
          </a:bodyPr>
          <a:lstStyle/>
          <a:p>
            <a:r>
              <a:rPr lang="sv-SE" sz="1400" dirty="0">
                <a:solidFill>
                  <a:schemeClr val="accent1"/>
                </a:solidFill>
              </a:rPr>
              <a:t>Barn med hosta och krupp</a:t>
            </a:r>
          </a:p>
        </p:txBody>
      </p:sp>
      <p:pic>
        <p:nvPicPr>
          <p:cNvPr id="33" name="Picture 32">
            <a:extLst>
              <a:ext uri="{FF2B5EF4-FFF2-40B4-BE49-F238E27FC236}">
                <a16:creationId xmlns:a16="http://schemas.microsoft.com/office/drawing/2014/main" id="{E2D4C42A-BAE2-F745-B8B2-69C16EA31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576" y="725596"/>
            <a:ext cx="8223251" cy="5406811"/>
          </a:xfrm>
          <a:prstGeom prst="rect">
            <a:avLst/>
          </a:prstGeom>
        </p:spPr>
      </p:pic>
      <p:sp>
        <p:nvSpPr>
          <p:cNvPr id="14" name="Oval 13">
            <a:extLst>
              <a:ext uri="{FF2B5EF4-FFF2-40B4-BE49-F238E27FC236}">
                <a16:creationId xmlns:a16="http://schemas.microsoft.com/office/drawing/2014/main" id="{97C66394-73C2-9D4C-997E-6200FD58AF9E}"/>
              </a:ext>
            </a:extLst>
          </p:cNvPr>
          <p:cNvSpPr/>
          <p:nvPr/>
        </p:nvSpPr>
        <p:spPr>
          <a:xfrm>
            <a:off x="5044758" y="1550570"/>
            <a:ext cx="711927" cy="71192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4" name="Oval 23">
            <a:extLst>
              <a:ext uri="{FF2B5EF4-FFF2-40B4-BE49-F238E27FC236}">
                <a16:creationId xmlns:a16="http://schemas.microsoft.com/office/drawing/2014/main" id="{252D69FC-6FDF-E143-B169-16B7BFA27A3C}"/>
              </a:ext>
            </a:extLst>
          </p:cNvPr>
          <p:cNvSpPr/>
          <p:nvPr/>
        </p:nvSpPr>
        <p:spPr>
          <a:xfrm>
            <a:off x="3278499" y="5108665"/>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5" name="Oval 24">
            <a:extLst>
              <a:ext uri="{FF2B5EF4-FFF2-40B4-BE49-F238E27FC236}">
                <a16:creationId xmlns:a16="http://schemas.microsoft.com/office/drawing/2014/main" id="{92E9BB0A-3B6F-A143-9216-469728D0A300}"/>
              </a:ext>
            </a:extLst>
          </p:cNvPr>
          <p:cNvSpPr/>
          <p:nvPr/>
        </p:nvSpPr>
        <p:spPr>
          <a:xfrm>
            <a:off x="4179658" y="482885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6" name="Oval 25">
            <a:extLst>
              <a:ext uri="{FF2B5EF4-FFF2-40B4-BE49-F238E27FC236}">
                <a16:creationId xmlns:a16="http://schemas.microsoft.com/office/drawing/2014/main" id="{290007F9-67B0-7942-B3F0-908A5FF7D964}"/>
              </a:ext>
            </a:extLst>
          </p:cNvPr>
          <p:cNvSpPr/>
          <p:nvPr/>
        </p:nvSpPr>
        <p:spPr>
          <a:xfrm>
            <a:off x="5095198" y="438689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7" name="Oval 26">
            <a:extLst>
              <a:ext uri="{FF2B5EF4-FFF2-40B4-BE49-F238E27FC236}">
                <a16:creationId xmlns:a16="http://schemas.microsoft.com/office/drawing/2014/main" id="{700A9CFE-A166-804D-9A51-D79EEDEBE751}"/>
              </a:ext>
            </a:extLst>
          </p:cNvPr>
          <p:cNvSpPr/>
          <p:nvPr/>
        </p:nvSpPr>
        <p:spPr>
          <a:xfrm>
            <a:off x="5979259" y="4831767"/>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8" name="Oval 27">
            <a:extLst>
              <a:ext uri="{FF2B5EF4-FFF2-40B4-BE49-F238E27FC236}">
                <a16:creationId xmlns:a16="http://schemas.microsoft.com/office/drawing/2014/main" id="{15453D29-C5FE-0049-BA52-060C8587519B}"/>
              </a:ext>
            </a:extLst>
          </p:cNvPr>
          <p:cNvSpPr/>
          <p:nvPr/>
        </p:nvSpPr>
        <p:spPr>
          <a:xfrm>
            <a:off x="6881486" y="438689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9" name="Oval 28">
            <a:extLst>
              <a:ext uri="{FF2B5EF4-FFF2-40B4-BE49-F238E27FC236}">
                <a16:creationId xmlns:a16="http://schemas.microsoft.com/office/drawing/2014/main" id="{C639D27D-9CFE-8A49-9351-E3D8576DBDA2}"/>
              </a:ext>
            </a:extLst>
          </p:cNvPr>
          <p:cNvSpPr/>
          <p:nvPr/>
        </p:nvSpPr>
        <p:spPr>
          <a:xfrm>
            <a:off x="7777869" y="4269326"/>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0" name="Oval 29">
            <a:extLst>
              <a:ext uri="{FF2B5EF4-FFF2-40B4-BE49-F238E27FC236}">
                <a16:creationId xmlns:a16="http://schemas.microsoft.com/office/drawing/2014/main" id="{39318AD7-EB58-614E-B247-5A223093F154}"/>
              </a:ext>
            </a:extLst>
          </p:cNvPr>
          <p:cNvSpPr/>
          <p:nvPr/>
        </p:nvSpPr>
        <p:spPr>
          <a:xfrm>
            <a:off x="8668201" y="5344043"/>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1" name="Oval 30">
            <a:extLst>
              <a:ext uri="{FF2B5EF4-FFF2-40B4-BE49-F238E27FC236}">
                <a16:creationId xmlns:a16="http://schemas.microsoft.com/office/drawing/2014/main" id="{D53F7275-E564-9145-A1A6-0DEB22A587D7}"/>
              </a:ext>
            </a:extLst>
          </p:cNvPr>
          <p:cNvSpPr/>
          <p:nvPr/>
        </p:nvSpPr>
        <p:spPr>
          <a:xfrm>
            <a:off x="9563271" y="482885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2" name="Oval 31">
            <a:extLst>
              <a:ext uri="{FF2B5EF4-FFF2-40B4-BE49-F238E27FC236}">
                <a16:creationId xmlns:a16="http://schemas.microsoft.com/office/drawing/2014/main" id="{E491A8B7-E50D-1B4F-A7E5-1FCAEDBAC54D}"/>
              </a:ext>
            </a:extLst>
          </p:cNvPr>
          <p:cNvSpPr/>
          <p:nvPr/>
        </p:nvSpPr>
        <p:spPr>
          <a:xfrm>
            <a:off x="10461791" y="4946418"/>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52" name="TextBox 51">
            <a:extLst>
              <a:ext uri="{FF2B5EF4-FFF2-40B4-BE49-F238E27FC236}">
                <a16:creationId xmlns:a16="http://schemas.microsoft.com/office/drawing/2014/main" id="{66E5DC1B-A7DD-5C40-BB24-931FC9DA762A}"/>
              </a:ext>
            </a:extLst>
          </p:cNvPr>
          <p:cNvSpPr txBox="1"/>
          <p:nvPr/>
        </p:nvSpPr>
        <p:spPr>
          <a:xfrm>
            <a:off x="2947771" y="3025914"/>
            <a:ext cx="849085" cy="646331"/>
          </a:xfrm>
          <a:prstGeom prst="rect">
            <a:avLst/>
          </a:prstGeom>
          <a:noFill/>
        </p:spPr>
        <p:txBody>
          <a:bodyPr wrap="square" rtlCol="0">
            <a:spAutoFit/>
          </a:bodyPr>
          <a:lstStyle/>
          <a:p>
            <a:r>
              <a:rPr lang="sv-SE" sz="1200" dirty="0">
                <a:solidFill>
                  <a:schemeClr val="accent1"/>
                </a:solidFill>
              </a:rPr>
              <a:t>Hosta och svårt att andas </a:t>
            </a:r>
          </a:p>
        </p:txBody>
      </p:sp>
      <p:sp>
        <p:nvSpPr>
          <p:cNvPr id="53" name="TextBox 52">
            <a:extLst>
              <a:ext uri="{FF2B5EF4-FFF2-40B4-BE49-F238E27FC236}">
                <a16:creationId xmlns:a16="http://schemas.microsoft.com/office/drawing/2014/main" id="{099B1ABA-DF18-7F47-8604-2CD24726062C}"/>
              </a:ext>
            </a:extLst>
          </p:cNvPr>
          <p:cNvSpPr txBox="1"/>
          <p:nvPr/>
        </p:nvSpPr>
        <p:spPr>
          <a:xfrm>
            <a:off x="3799275" y="3087470"/>
            <a:ext cx="908612" cy="553998"/>
          </a:xfrm>
          <a:prstGeom prst="rect">
            <a:avLst/>
          </a:prstGeom>
          <a:noFill/>
        </p:spPr>
        <p:txBody>
          <a:bodyPr wrap="square" rtlCol="0">
            <a:spAutoFit/>
          </a:bodyPr>
          <a:lstStyle/>
          <a:p>
            <a:r>
              <a:rPr lang="sv-SE" sz="1000" dirty="0">
                <a:solidFill>
                  <a:schemeClr val="accent1"/>
                </a:solidFill>
              </a:rPr>
              <a:t>Ringde 1177 som lyssnade på andningen   </a:t>
            </a:r>
          </a:p>
        </p:txBody>
      </p:sp>
      <p:sp>
        <p:nvSpPr>
          <p:cNvPr id="54" name="TextBox 53">
            <a:extLst>
              <a:ext uri="{FF2B5EF4-FFF2-40B4-BE49-F238E27FC236}">
                <a16:creationId xmlns:a16="http://schemas.microsoft.com/office/drawing/2014/main" id="{5BDFB5F0-2D8E-AD4A-9379-E033EC7E456E}"/>
              </a:ext>
            </a:extLst>
          </p:cNvPr>
          <p:cNvSpPr txBox="1"/>
          <p:nvPr/>
        </p:nvSpPr>
        <p:spPr>
          <a:xfrm>
            <a:off x="5622772" y="2993408"/>
            <a:ext cx="909715" cy="1015663"/>
          </a:xfrm>
          <a:prstGeom prst="rect">
            <a:avLst/>
          </a:prstGeom>
          <a:noFill/>
        </p:spPr>
        <p:txBody>
          <a:bodyPr wrap="square" rtlCol="0">
            <a:spAutoFit/>
          </a:bodyPr>
          <a:lstStyle/>
          <a:p>
            <a:r>
              <a:rPr lang="sv-SE" sz="1000" dirty="0">
                <a:solidFill>
                  <a:schemeClr val="accent1"/>
                </a:solidFill>
              </a:rPr>
              <a:t>Anmälde i receptionen o blev undersökt av SSK lång väntan</a:t>
            </a:r>
          </a:p>
        </p:txBody>
      </p:sp>
      <p:sp>
        <p:nvSpPr>
          <p:cNvPr id="55" name="TextBox 54">
            <a:extLst>
              <a:ext uri="{FF2B5EF4-FFF2-40B4-BE49-F238E27FC236}">
                <a16:creationId xmlns:a16="http://schemas.microsoft.com/office/drawing/2014/main" id="{281D8927-1D9E-6248-A68F-54815A7D2C13}"/>
              </a:ext>
            </a:extLst>
          </p:cNvPr>
          <p:cNvSpPr txBox="1"/>
          <p:nvPr/>
        </p:nvSpPr>
        <p:spPr>
          <a:xfrm>
            <a:off x="6490247" y="3087470"/>
            <a:ext cx="849085" cy="707886"/>
          </a:xfrm>
          <a:prstGeom prst="rect">
            <a:avLst/>
          </a:prstGeom>
          <a:noFill/>
        </p:spPr>
        <p:txBody>
          <a:bodyPr wrap="square" rtlCol="0">
            <a:spAutoFit/>
          </a:bodyPr>
          <a:lstStyle/>
          <a:p>
            <a:r>
              <a:rPr lang="sv-SE" sz="1000" dirty="0">
                <a:solidFill>
                  <a:schemeClr val="accent1"/>
                </a:solidFill>
              </a:rPr>
              <a:t>Läkarna lyssnade på mig och undersökte</a:t>
            </a:r>
          </a:p>
        </p:txBody>
      </p:sp>
      <p:sp>
        <p:nvSpPr>
          <p:cNvPr id="56" name="TextBox 55">
            <a:extLst>
              <a:ext uri="{FF2B5EF4-FFF2-40B4-BE49-F238E27FC236}">
                <a16:creationId xmlns:a16="http://schemas.microsoft.com/office/drawing/2014/main" id="{3472D423-DDC4-6240-9D5F-2F2643A38AB6}"/>
              </a:ext>
            </a:extLst>
          </p:cNvPr>
          <p:cNvSpPr txBox="1"/>
          <p:nvPr/>
        </p:nvSpPr>
        <p:spPr>
          <a:xfrm>
            <a:off x="4698760" y="3087470"/>
            <a:ext cx="849085" cy="707886"/>
          </a:xfrm>
          <a:prstGeom prst="rect">
            <a:avLst/>
          </a:prstGeom>
          <a:noFill/>
        </p:spPr>
        <p:txBody>
          <a:bodyPr wrap="square" rtlCol="0">
            <a:spAutoFit/>
          </a:bodyPr>
          <a:lstStyle/>
          <a:p>
            <a:r>
              <a:rPr lang="sv-SE" sz="1000" dirty="0">
                <a:solidFill>
                  <a:schemeClr val="accent1"/>
                </a:solidFill>
              </a:rPr>
              <a:t>Fick råd att åka till barnakuten på SÖS</a:t>
            </a:r>
          </a:p>
        </p:txBody>
      </p:sp>
      <p:sp>
        <p:nvSpPr>
          <p:cNvPr id="57" name="TextBox 56">
            <a:extLst>
              <a:ext uri="{FF2B5EF4-FFF2-40B4-BE49-F238E27FC236}">
                <a16:creationId xmlns:a16="http://schemas.microsoft.com/office/drawing/2014/main" id="{7DB31E6F-403D-E349-948C-451023D32B2E}"/>
              </a:ext>
            </a:extLst>
          </p:cNvPr>
          <p:cNvSpPr txBox="1"/>
          <p:nvPr/>
        </p:nvSpPr>
        <p:spPr>
          <a:xfrm>
            <a:off x="7399962" y="3087470"/>
            <a:ext cx="849085" cy="707886"/>
          </a:xfrm>
          <a:prstGeom prst="rect">
            <a:avLst/>
          </a:prstGeom>
          <a:noFill/>
        </p:spPr>
        <p:txBody>
          <a:bodyPr wrap="square" rtlCol="0">
            <a:spAutoFit/>
          </a:bodyPr>
          <a:lstStyle/>
          <a:p>
            <a:r>
              <a:rPr lang="sv-SE" sz="1000" dirty="0">
                <a:solidFill>
                  <a:schemeClr val="accent1"/>
                </a:solidFill>
              </a:rPr>
              <a:t>Fick andas i inhalatorn m kortison + recept</a:t>
            </a:r>
          </a:p>
        </p:txBody>
      </p:sp>
      <p:sp>
        <p:nvSpPr>
          <p:cNvPr id="58" name="TextBox 57">
            <a:extLst>
              <a:ext uri="{FF2B5EF4-FFF2-40B4-BE49-F238E27FC236}">
                <a16:creationId xmlns:a16="http://schemas.microsoft.com/office/drawing/2014/main" id="{CAF96DCA-B941-EE47-9A5E-BAA4DD08CE79}"/>
              </a:ext>
            </a:extLst>
          </p:cNvPr>
          <p:cNvSpPr txBox="1"/>
          <p:nvPr/>
        </p:nvSpPr>
        <p:spPr>
          <a:xfrm>
            <a:off x="8253886" y="3087470"/>
            <a:ext cx="930364" cy="707886"/>
          </a:xfrm>
          <a:prstGeom prst="rect">
            <a:avLst/>
          </a:prstGeom>
          <a:noFill/>
        </p:spPr>
        <p:txBody>
          <a:bodyPr wrap="square" rtlCol="0">
            <a:spAutoFit/>
          </a:bodyPr>
          <a:lstStyle/>
          <a:p>
            <a:r>
              <a:rPr lang="sv-SE" sz="1000" dirty="0">
                <a:solidFill>
                  <a:schemeClr val="accent1"/>
                </a:solidFill>
              </a:rPr>
              <a:t>På apoteket var det slut på andnings-</a:t>
            </a:r>
          </a:p>
          <a:p>
            <a:r>
              <a:rPr lang="sv-SE" sz="1000" dirty="0">
                <a:solidFill>
                  <a:schemeClr val="accent1"/>
                </a:solidFill>
              </a:rPr>
              <a:t>prylar </a:t>
            </a:r>
          </a:p>
        </p:txBody>
      </p:sp>
      <p:sp>
        <p:nvSpPr>
          <p:cNvPr id="59" name="TextBox 58">
            <a:extLst>
              <a:ext uri="{FF2B5EF4-FFF2-40B4-BE49-F238E27FC236}">
                <a16:creationId xmlns:a16="http://schemas.microsoft.com/office/drawing/2014/main" id="{46E2ADDB-D4FA-3B46-9FEA-174634597990}"/>
              </a:ext>
            </a:extLst>
          </p:cNvPr>
          <p:cNvSpPr txBox="1"/>
          <p:nvPr/>
        </p:nvSpPr>
        <p:spPr>
          <a:xfrm>
            <a:off x="9180257" y="3087470"/>
            <a:ext cx="906435" cy="707886"/>
          </a:xfrm>
          <a:prstGeom prst="rect">
            <a:avLst/>
          </a:prstGeom>
          <a:noFill/>
        </p:spPr>
        <p:txBody>
          <a:bodyPr wrap="square" rtlCol="0">
            <a:spAutoFit/>
          </a:bodyPr>
          <a:lstStyle/>
          <a:p>
            <a:r>
              <a:rPr lang="sv-SE" sz="1000" dirty="0">
                <a:solidFill>
                  <a:schemeClr val="accent1"/>
                </a:solidFill>
              </a:rPr>
              <a:t>Åkte till flera apotek för att få tag på rätt pryl</a:t>
            </a:r>
          </a:p>
        </p:txBody>
      </p:sp>
      <p:sp>
        <p:nvSpPr>
          <p:cNvPr id="60" name="TextBox 59">
            <a:extLst>
              <a:ext uri="{FF2B5EF4-FFF2-40B4-BE49-F238E27FC236}">
                <a16:creationId xmlns:a16="http://schemas.microsoft.com/office/drawing/2014/main" id="{2D1A32EA-39C1-1E42-B91E-3E9637A05DD5}"/>
              </a:ext>
            </a:extLst>
          </p:cNvPr>
          <p:cNvSpPr txBox="1"/>
          <p:nvPr/>
        </p:nvSpPr>
        <p:spPr>
          <a:xfrm>
            <a:off x="10086692" y="3087470"/>
            <a:ext cx="849085" cy="707886"/>
          </a:xfrm>
          <a:prstGeom prst="rect">
            <a:avLst/>
          </a:prstGeom>
          <a:noFill/>
        </p:spPr>
        <p:txBody>
          <a:bodyPr wrap="square" rtlCol="0">
            <a:spAutoFit/>
          </a:bodyPr>
          <a:lstStyle/>
          <a:p>
            <a:r>
              <a:rPr lang="sv-SE" sz="1000" dirty="0">
                <a:solidFill>
                  <a:schemeClr val="accent1"/>
                </a:solidFill>
              </a:rPr>
              <a:t>Svårt att få barnet att andas i maskinen</a:t>
            </a:r>
          </a:p>
        </p:txBody>
      </p:sp>
      <p:sp>
        <p:nvSpPr>
          <p:cNvPr id="66" name="TextBox 65">
            <a:extLst>
              <a:ext uri="{FF2B5EF4-FFF2-40B4-BE49-F238E27FC236}">
                <a16:creationId xmlns:a16="http://schemas.microsoft.com/office/drawing/2014/main" id="{28669CC7-FF78-D946-AF38-F9BEC0823E7E}"/>
              </a:ext>
            </a:extLst>
          </p:cNvPr>
          <p:cNvSpPr txBox="1"/>
          <p:nvPr/>
        </p:nvSpPr>
        <p:spPr>
          <a:xfrm>
            <a:off x="5118101" y="901337"/>
            <a:ext cx="2108911" cy="307777"/>
          </a:xfrm>
          <a:prstGeom prst="rect">
            <a:avLst/>
          </a:prstGeom>
          <a:noFill/>
        </p:spPr>
        <p:txBody>
          <a:bodyPr wrap="none" rtlCol="0">
            <a:spAutoFit/>
          </a:bodyPr>
          <a:lstStyle/>
          <a:p>
            <a:r>
              <a:rPr lang="sv-SE" sz="1400" dirty="0">
                <a:solidFill>
                  <a:schemeClr val="accent1"/>
                </a:solidFill>
              </a:rPr>
              <a:t>Barn med hosta och krupp</a:t>
            </a:r>
          </a:p>
        </p:txBody>
      </p:sp>
    </p:spTree>
    <p:extLst>
      <p:ext uri="{BB962C8B-B14F-4D97-AF65-F5344CB8AC3E}">
        <p14:creationId xmlns:p14="http://schemas.microsoft.com/office/powerpoint/2010/main" val="1901439236"/>
      </p:ext>
    </p:extLst>
  </p:cSld>
  <p:clrMapOvr>
    <a:masterClrMapping/>
  </p:clrMapOvr>
  <mc:AlternateContent xmlns:mc="http://schemas.openxmlformats.org/markup-compatibility/2006" xmlns:p14="http://schemas.microsoft.com/office/powerpoint/2010/main">
    <mc:Choice Requires="p14">
      <p:transition p14:dur="250" advClick="0" advTm="6000"/>
    </mc:Choice>
    <mc:Fallback xmlns="">
      <p:transition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419CDE1-298C-C941-B794-DBDF964B32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5826" y="6178558"/>
            <a:ext cx="1050925" cy="546093"/>
          </a:xfrm>
        </p:spPr>
      </p:pic>
      <p:pic>
        <p:nvPicPr>
          <p:cNvPr id="9" name="Picture 8">
            <a:extLst>
              <a:ext uri="{FF2B5EF4-FFF2-40B4-BE49-F238E27FC236}">
                <a16:creationId xmlns:a16="http://schemas.microsoft.com/office/drawing/2014/main" id="{037B48D5-6576-D442-B10E-0B195E381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575" y="725595"/>
            <a:ext cx="8223251" cy="5406811"/>
          </a:xfrm>
          <a:prstGeom prst="rect">
            <a:avLst/>
          </a:prstGeom>
          <a:effectLst>
            <a:outerShdw blurRad="533400" sx="102000" sy="102000" algn="ctr" rotWithShape="0">
              <a:prstClr val="black">
                <a:alpha val="14000"/>
              </a:prstClr>
            </a:outerShdw>
          </a:effectLst>
        </p:spPr>
      </p:pic>
      <p:sp>
        <p:nvSpPr>
          <p:cNvPr id="13" name="TextBox 12">
            <a:extLst>
              <a:ext uri="{FF2B5EF4-FFF2-40B4-BE49-F238E27FC236}">
                <a16:creationId xmlns:a16="http://schemas.microsoft.com/office/drawing/2014/main" id="{50B582F8-9565-EC4D-BF49-FDCAAD1B2874}"/>
              </a:ext>
            </a:extLst>
          </p:cNvPr>
          <p:cNvSpPr txBox="1"/>
          <p:nvPr/>
        </p:nvSpPr>
        <p:spPr>
          <a:xfrm>
            <a:off x="5118101" y="901337"/>
            <a:ext cx="2108911" cy="307777"/>
          </a:xfrm>
          <a:prstGeom prst="rect">
            <a:avLst/>
          </a:prstGeom>
          <a:noFill/>
        </p:spPr>
        <p:txBody>
          <a:bodyPr wrap="none" rtlCol="0">
            <a:spAutoFit/>
          </a:bodyPr>
          <a:lstStyle/>
          <a:p>
            <a:r>
              <a:rPr lang="sv-SE" sz="1400" dirty="0">
                <a:solidFill>
                  <a:schemeClr val="accent1"/>
                </a:solidFill>
              </a:rPr>
              <a:t>Barn med hosta och krupp</a:t>
            </a:r>
          </a:p>
        </p:txBody>
      </p:sp>
      <p:pic>
        <p:nvPicPr>
          <p:cNvPr id="33" name="Picture 32">
            <a:extLst>
              <a:ext uri="{FF2B5EF4-FFF2-40B4-BE49-F238E27FC236}">
                <a16:creationId xmlns:a16="http://schemas.microsoft.com/office/drawing/2014/main" id="{E2D4C42A-BAE2-F745-B8B2-69C16EA31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576" y="725596"/>
            <a:ext cx="8223251" cy="5406811"/>
          </a:xfrm>
          <a:prstGeom prst="rect">
            <a:avLst/>
          </a:prstGeom>
        </p:spPr>
      </p:pic>
      <p:sp>
        <p:nvSpPr>
          <p:cNvPr id="14" name="Oval 13">
            <a:extLst>
              <a:ext uri="{FF2B5EF4-FFF2-40B4-BE49-F238E27FC236}">
                <a16:creationId xmlns:a16="http://schemas.microsoft.com/office/drawing/2014/main" id="{97C66394-73C2-9D4C-997E-6200FD58AF9E}"/>
              </a:ext>
            </a:extLst>
          </p:cNvPr>
          <p:cNvSpPr/>
          <p:nvPr/>
        </p:nvSpPr>
        <p:spPr>
          <a:xfrm>
            <a:off x="5044758" y="1550570"/>
            <a:ext cx="711927" cy="71192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4" name="Oval 23">
            <a:extLst>
              <a:ext uri="{FF2B5EF4-FFF2-40B4-BE49-F238E27FC236}">
                <a16:creationId xmlns:a16="http://schemas.microsoft.com/office/drawing/2014/main" id="{252D69FC-6FDF-E143-B169-16B7BFA27A3C}"/>
              </a:ext>
            </a:extLst>
          </p:cNvPr>
          <p:cNvSpPr/>
          <p:nvPr/>
        </p:nvSpPr>
        <p:spPr>
          <a:xfrm>
            <a:off x="3278499" y="5108665"/>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5" name="Oval 24">
            <a:extLst>
              <a:ext uri="{FF2B5EF4-FFF2-40B4-BE49-F238E27FC236}">
                <a16:creationId xmlns:a16="http://schemas.microsoft.com/office/drawing/2014/main" id="{92E9BB0A-3B6F-A143-9216-469728D0A300}"/>
              </a:ext>
            </a:extLst>
          </p:cNvPr>
          <p:cNvSpPr/>
          <p:nvPr/>
        </p:nvSpPr>
        <p:spPr>
          <a:xfrm>
            <a:off x="4179658" y="482885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6" name="Oval 25">
            <a:extLst>
              <a:ext uri="{FF2B5EF4-FFF2-40B4-BE49-F238E27FC236}">
                <a16:creationId xmlns:a16="http://schemas.microsoft.com/office/drawing/2014/main" id="{290007F9-67B0-7942-B3F0-908A5FF7D964}"/>
              </a:ext>
            </a:extLst>
          </p:cNvPr>
          <p:cNvSpPr/>
          <p:nvPr/>
        </p:nvSpPr>
        <p:spPr>
          <a:xfrm>
            <a:off x="5095198" y="438689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7" name="Oval 26">
            <a:extLst>
              <a:ext uri="{FF2B5EF4-FFF2-40B4-BE49-F238E27FC236}">
                <a16:creationId xmlns:a16="http://schemas.microsoft.com/office/drawing/2014/main" id="{700A9CFE-A166-804D-9A51-D79EEDEBE751}"/>
              </a:ext>
            </a:extLst>
          </p:cNvPr>
          <p:cNvSpPr/>
          <p:nvPr/>
        </p:nvSpPr>
        <p:spPr>
          <a:xfrm>
            <a:off x="5979259" y="4831767"/>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8" name="Oval 27">
            <a:extLst>
              <a:ext uri="{FF2B5EF4-FFF2-40B4-BE49-F238E27FC236}">
                <a16:creationId xmlns:a16="http://schemas.microsoft.com/office/drawing/2014/main" id="{15453D29-C5FE-0049-BA52-060C8587519B}"/>
              </a:ext>
            </a:extLst>
          </p:cNvPr>
          <p:cNvSpPr/>
          <p:nvPr/>
        </p:nvSpPr>
        <p:spPr>
          <a:xfrm>
            <a:off x="6881486" y="438689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9" name="Oval 28">
            <a:extLst>
              <a:ext uri="{FF2B5EF4-FFF2-40B4-BE49-F238E27FC236}">
                <a16:creationId xmlns:a16="http://schemas.microsoft.com/office/drawing/2014/main" id="{C639D27D-9CFE-8A49-9351-E3D8576DBDA2}"/>
              </a:ext>
            </a:extLst>
          </p:cNvPr>
          <p:cNvSpPr/>
          <p:nvPr/>
        </p:nvSpPr>
        <p:spPr>
          <a:xfrm>
            <a:off x="7777869" y="4269326"/>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0" name="Oval 29">
            <a:extLst>
              <a:ext uri="{FF2B5EF4-FFF2-40B4-BE49-F238E27FC236}">
                <a16:creationId xmlns:a16="http://schemas.microsoft.com/office/drawing/2014/main" id="{39318AD7-EB58-614E-B247-5A223093F154}"/>
              </a:ext>
            </a:extLst>
          </p:cNvPr>
          <p:cNvSpPr/>
          <p:nvPr/>
        </p:nvSpPr>
        <p:spPr>
          <a:xfrm>
            <a:off x="8668201" y="5344043"/>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1" name="Oval 30">
            <a:extLst>
              <a:ext uri="{FF2B5EF4-FFF2-40B4-BE49-F238E27FC236}">
                <a16:creationId xmlns:a16="http://schemas.microsoft.com/office/drawing/2014/main" id="{D53F7275-E564-9145-A1A6-0DEB22A587D7}"/>
              </a:ext>
            </a:extLst>
          </p:cNvPr>
          <p:cNvSpPr/>
          <p:nvPr/>
        </p:nvSpPr>
        <p:spPr>
          <a:xfrm>
            <a:off x="9563271" y="482885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2" name="Oval 31">
            <a:extLst>
              <a:ext uri="{FF2B5EF4-FFF2-40B4-BE49-F238E27FC236}">
                <a16:creationId xmlns:a16="http://schemas.microsoft.com/office/drawing/2014/main" id="{E491A8B7-E50D-1B4F-A7E5-1FCAEDBAC54D}"/>
              </a:ext>
            </a:extLst>
          </p:cNvPr>
          <p:cNvSpPr/>
          <p:nvPr/>
        </p:nvSpPr>
        <p:spPr>
          <a:xfrm>
            <a:off x="10461791" y="4946418"/>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52" name="TextBox 51">
            <a:extLst>
              <a:ext uri="{FF2B5EF4-FFF2-40B4-BE49-F238E27FC236}">
                <a16:creationId xmlns:a16="http://schemas.microsoft.com/office/drawing/2014/main" id="{66E5DC1B-A7DD-5C40-BB24-931FC9DA762A}"/>
              </a:ext>
            </a:extLst>
          </p:cNvPr>
          <p:cNvSpPr txBox="1"/>
          <p:nvPr/>
        </p:nvSpPr>
        <p:spPr>
          <a:xfrm>
            <a:off x="2947771" y="3025914"/>
            <a:ext cx="849085" cy="646331"/>
          </a:xfrm>
          <a:prstGeom prst="rect">
            <a:avLst/>
          </a:prstGeom>
          <a:noFill/>
        </p:spPr>
        <p:txBody>
          <a:bodyPr wrap="square" rtlCol="0">
            <a:spAutoFit/>
          </a:bodyPr>
          <a:lstStyle/>
          <a:p>
            <a:r>
              <a:rPr lang="sv-SE" sz="1200" dirty="0">
                <a:solidFill>
                  <a:schemeClr val="accent1"/>
                </a:solidFill>
              </a:rPr>
              <a:t>Hosta och svårt att andas </a:t>
            </a:r>
          </a:p>
        </p:txBody>
      </p:sp>
      <p:sp>
        <p:nvSpPr>
          <p:cNvPr id="53" name="TextBox 52">
            <a:extLst>
              <a:ext uri="{FF2B5EF4-FFF2-40B4-BE49-F238E27FC236}">
                <a16:creationId xmlns:a16="http://schemas.microsoft.com/office/drawing/2014/main" id="{099B1ABA-DF18-7F47-8604-2CD24726062C}"/>
              </a:ext>
            </a:extLst>
          </p:cNvPr>
          <p:cNvSpPr txBox="1"/>
          <p:nvPr/>
        </p:nvSpPr>
        <p:spPr>
          <a:xfrm>
            <a:off x="3799275" y="3087470"/>
            <a:ext cx="908612" cy="553998"/>
          </a:xfrm>
          <a:prstGeom prst="rect">
            <a:avLst/>
          </a:prstGeom>
          <a:noFill/>
        </p:spPr>
        <p:txBody>
          <a:bodyPr wrap="square" rtlCol="0">
            <a:spAutoFit/>
          </a:bodyPr>
          <a:lstStyle/>
          <a:p>
            <a:r>
              <a:rPr lang="sv-SE" sz="1000" dirty="0">
                <a:solidFill>
                  <a:schemeClr val="accent1"/>
                </a:solidFill>
              </a:rPr>
              <a:t>Ringde 1177 som lssnade på andningen   </a:t>
            </a:r>
          </a:p>
        </p:txBody>
      </p:sp>
      <p:sp>
        <p:nvSpPr>
          <p:cNvPr id="54" name="TextBox 53">
            <a:extLst>
              <a:ext uri="{FF2B5EF4-FFF2-40B4-BE49-F238E27FC236}">
                <a16:creationId xmlns:a16="http://schemas.microsoft.com/office/drawing/2014/main" id="{5BDFB5F0-2D8E-AD4A-9379-E033EC7E456E}"/>
              </a:ext>
            </a:extLst>
          </p:cNvPr>
          <p:cNvSpPr txBox="1"/>
          <p:nvPr/>
        </p:nvSpPr>
        <p:spPr>
          <a:xfrm>
            <a:off x="5622772" y="2993408"/>
            <a:ext cx="909715" cy="1015663"/>
          </a:xfrm>
          <a:prstGeom prst="rect">
            <a:avLst/>
          </a:prstGeom>
          <a:noFill/>
        </p:spPr>
        <p:txBody>
          <a:bodyPr wrap="square" rtlCol="0">
            <a:spAutoFit/>
          </a:bodyPr>
          <a:lstStyle/>
          <a:p>
            <a:r>
              <a:rPr lang="sv-SE" sz="1000" dirty="0">
                <a:solidFill>
                  <a:schemeClr val="accent1"/>
                </a:solidFill>
              </a:rPr>
              <a:t>Anmälde i receptionen o blev undersökt av SSK lång väntan</a:t>
            </a:r>
          </a:p>
        </p:txBody>
      </p:sp>
      <p:sp>
        <p:nvSpPr>
          <p:cNvPr id="55" name="TextBox 54">
            <a:extLst>
              <a:ext uri="{FF2B5EF4-FFF2-40B4-BE49-F238E27FC236}">
                <a16:creationId xmlns:a16="http://schemas.microsoft.com/office/drawing/2014/main" id="{281D8927-1D9E-6248-A68F-54815A7D2C13}"/>
              </a:ext>
            </a:extLst>
          </p:cNvPr>
          <p:cNvSpPr txBox="1"/>
          <p:nvPr/>
        </p:nvSpPr>
        <p:spPr>
          <a:xfrm>
            <a:off x="6490247" y="3087470"/>
            <a:ext cx="849085" cy="707886"/>
          </a:xfrm>
          <a:prstGeom prst="rect">
            <a:avLst/>
          </a:prstGeom>
          <a:noFill/>
        </p:spPr>
        <p:txBody>
          <a:bodyPr wrap="square" rtlCol="0">
            <a:spAutoFit/>
          </a:bodyPr>
          <a:lstStyle/>
          <a:p>
            <a:r>
              <a:rPr lang="sv-SE" sz="1000" dirty="0">
                <a:solidFill>
                  <a:schemeClr val="accent1"/>
                </a:solidFill>
              </a:rPr>
              <a:t>Läkarna lyssnade på mig och undersökte</a:t>
            </a:r>
          </a:p>
        </p:txBody>
      </p:sp>
      <p:sp>
        <p:nvSpPr>
          <p:cNvPr id="56" name="TextBox 55">
            <a:extLst>
              <a:ext uri="{FF2B5EF4-FFF2-40B4-BE49-F238E27FC236}">
                <a16:creationId xmlns:a16="http://schemas.microsoft.com/office/drawing/2014/main" id="{3472D423-DDC4-6240-9D5F-2F2643A38AB6}"/>
              </a:ext>
            </a:extLst>
          </p:cNvPr>
          <p:cNvSpPr txBox="1"/>
          <p:nvPr/>
        </p:nvSpPr>
        <p:spPr>
          <a:xfrm>
            <a:off x="4698760" y="3087470"/>
            <a:ext cx="849085" cy="707886"/>
          </a:xfrm>
          <a:prstGeom prst="rect">
            <a:avLst/>
          </a:prstGeom>
          <a:noFill/>
        </p:spPr>
        <p:txBody>
          <a:bodyPr wrap="square" rtlCol="0">
            <a:spAutoFit/>
          </a:bodyPr>
          <a:lstStyle/>
          <a:p>
            <a:r>
              <a:rPr lang="sv-SE" sz="1000" dirty="0">
                <a:solidFill>
                  <a:schemeClr val="accent1"/>
                </a:solidFill>
              </a:rPr>
              <a:t>Fick råd att åka till barnakuten på SÖS</a:t>
            </a:r>
          </a:p>
        </p:txBody>
      </p:sp>
      <p:sp>
        <p:nvSpPr>
          <p:cNvPr id="57" name="TextBox 56">
            <a:extLst>
              <a:ext uri="{FF2B5EF4-FFF2-40B4-BE49-F238E27FC236}">
                <a16:creationId xmlns:a16="http://schemas.microsoft.com/office/drawing/2014/main" id="{7DB31E6F-403D-E349-948C-451023D32B2E}"/>
              </a:ext>
            </a:extLst>
          </p:cNvPr>
          <p:cNvSpPr txBox="1"/>
          <p:nvPr/>
        </p:nvSpPr>
        <p:spPr>
          <a:xfrm>
            <a:off x="7399962" y="3087470"/>
            <a:ext cx="849085" cy="707886"/>
          </a:xfrm>
          <a:prstGeom prst="rect">
            <a:avLst/>
          </a:prstGeom>
          <a:noFill/>
        </p:spPr>
        <p:txBody>
          <a:bodyPr wrap="square" rtlCol="0">
            <a:spAutoFit/>
          </a:bodyPr>
          <a:lstStyle/>
          <a:p>
            <a:r>
              <a:rPr lang="sv-SE" sz="1000" dirty="0">
                <a:solidFill>
                  <a:schemeClr val="accent1"/>
                </a:solidFill>
              </a:rPr>
              <a:t>Fick andas i inhalatorn m kortison + recept</a:t>
            </a:r>
          </a:p>
        </p:txBody>
      </p:sp>
      <p:sp>
        <p:nvSpPr>
          <p:cNvPr id="58" name="TextBox 57">
            <a:extLst>
              <a:ext uri="{FF2B5EF4-FFF2-40B4-BE49-F238E27FC236}">
                <a16:creationId xmlns:a16="http://schemas.microsoft.com/office/drawing/2014/main" id="{CAF96DCA-B941-EE47-9A5E-BAA4DD08CE79}"/>
              </a:ext>
            </a:extLst>
          </p:cNvPr>
          <p:cNvSpPr txBox="1"/>
          <p:nvPr/>
        </p:nvSpPr>
        <p:spPr>
          <a:xfrm>
            <a:off x="8253886" y="3087470"/>
            <a:ext cx="930364" cy="707886"/>
          </a:xfrm>
          <a:prstGeom prst="rect">
            <a:avLst/>
          </a:prstGeom>
          <a:noFill/>
        </p:spPr>
        <p:txBody>
          <a:bodyPr wrap="square" rtlCol="0">
            <a:spAutoFit/>
          </a:bodyPr>
          <a:lstStyle/>
          <a:p>
            <a:r>
              <a:rPr lang="sv-SE" sz="1000" dirty="0">
                <a:solidFill>
                  <a:schemeClr val="accent1"/>
                </a:solidFill>
              </a:rPr>
              <a:t>På apoteket var det slut på andnings-</a:t>
            </a:r>
          </a:p>
          <a:p>
            <a:r>
              <a:rPr lang="sv-SE" sz="1000" dirty="0">
                <a:solidFill>
                  <a:schemeClr val="accent1"/>
                </a:solidFill>
              </a:rPr>
              <a:t>prylar </a:t>
            </a:r>
          </a:p>
        </p:txBody>
      </p:sp>
      <p:sp>
        <p:nvSpPr>
          <p:cNvPr id="59" name="TextBox 58">
            <a:extLst>
              <a:ext uri="{FF2B5EF4-FFF2-40B4-BE49-F238E27FC236}">
                <a16:creationId xmlns:a16="http://schemas.microsoft.com/office/drawing/2014/main" id="{46E2ADDB-D4FA-3B46-9FEA-174634597990}"/>
              </a:ext>
            </a:extLst>
          </p:cNvPr>
          <p:cNvSpPr txBox="1"/>
          <p:nvPr/>
        </p:nvSpPr>
        <p:spPr>
          <a:xfrm>
            <a:off x="9180257" y="3087470"/>
            <a:ext cx="906435" cy="707886"/>
          </a:xfrm>
          <a:prstGeom prst="rect">
            <a:avLst/>
          </a:prstGeom>
          <a:noFill/>
        </p:spPr>
        <p:txBody>
          <a:bodyPr wrap="square" rtlCol="0">
            <a:spAutoFit/>
          </a:bodyPr>
          <a:lstStyle/>
          <a:p>
            <a:r>
              <a:rPr lang="sv-SE" sz="1000" dirty="0">
                <a:solidFill>
                  <a:schemeClr val="accent1"/>
                </a:solidFill>
              </a:rPr>
              <a:t>Åkte till flera apotek för att få tag på rätt pryl</a:t>
            </a:r>
          </a:p>
        </p:txBody>
      </p:sp>
      <p:sp>
        <p:nvSpPr>
          <p:cNvPr id="60" name="TextBox 59">
            <a:extLst>
              <a:ext uri="{FF2B5EF4-FFF2-40B4-BE49-F238E27FC236}">
                <a16:creationId xmlns:a16="http://schemas.microsoft.com/office/drawing/2014/main" id="{2D1A32EA-39C1-1E42-B91E-3E9637A05DD5}"/>
              </a:ext>
            </a:extLst>
          </p:cNvPr>
          <p:cNvSpPr txBox="1"/>
          <p:nvPr/>
        </p:nvSpPr>
        <p:spPr>
          <a:xfrm>
            <a:off x="10086692" y="3087470"/>
            <a:ext cx="849085" cy="707886"/>
          </a:xfrm>
          <a:prstGeom prst="rect">
            <a:avLst/>
          </a:prstGeom>
          <a:noFill/>
        </p:spPr>
        <p:txBody>
          <a:bodyPr wrap="square" rtlCol="0">
            <a:spAutoFit/>
          </a:bodyPr>
          <a:lstStyle/>
          <a:p>
            <a:r>
              <a:rPr lang="sv-SE" sz="1000" dirty="0">
                <a:solidFill>
                  <a:schemeClr val="accent1"/>
                </a:solidFill>
              </a:rPr>
              <a:t>Svårt att få barnet att andas i maskinen</a:t>
            </a:r>
          </a:p>
        </p:txBody>
      </p:sp>
      <p:sp>
        <p:nvSpPr>
          <p:cNvPr id="61" name="Freeform 60">
            <a:extLst>
              <a:ext uri="{FF2B5EF4-FFF2-40B4-BE49-F238E27FC236}">
                <a16:creationId xmlns:a16="http://schemas.microsoft.com/office/drawing/2014/main" id="{4DCEEEF0-E9CE-2E4E-A381-8A1FA08BFCB3}"/>
              </a:ext>
            </a:extLst>
          </p:cNvPr>
          <p:cNvSpPr/>
          <p:nvPr/>
        </p:nvSpPr>
        <p:spPr>
          <a:xfrm>
            <a:off x="3325769" y="4269326"/>
            <a:ext cx="7178040" cy="1145111"/>
          </a:xfrm>
          <a:custGeom>
            <a:avLst/>
            <a:gdLst>
              <a:gd name="connsiteX0" fmla="*/ 0 w 7178040"/>
              <a:gd name="connsiteY0" fmla="*/ 919968 h 1145110"/>
              <a:gd name="connsiteX1" fmla="*/ 914400 w 7178040"/>
              <a:gd name="connsiteY1" fmla="*/ 606459 h 1145110"/>
              <a:gd name="connsiteX2" fmla="*/ 1796143 w 7178040"/>
              <a:gd name="connsiteY2" fmla="*/ 181916 h 1145110"/>
              <a:gd name="connsiteX3" fmla="*/ 2697480 w 7178040"/>
              <a:gd name="connsiteY3" fmla="*/ 626054 h 1145110"/>
              <a:gd name="connsiteX4" fmla="*/ 3579223 w 7178040"/>
              <a:gd name="connsiteY4" fmla="*/ 175385 h 1145110"/>
              <a:gd name="connsiteX5" fmla="*/ 4480560 w 7178040"/>
              <a:gd name="connsiteY5" fmla="*/ 64351 h 1145110"/>
              <a:gd name="connsiteX6" fmla="*/ 5401491 w 7178040"/>
              <a:gd name="connsiteY6" fmla="*/ 1135505 h 1145110"/>
              <a:gd name="connsiteX7" fmla="*/ 6244046 w 7178040"/>
              <a:gd name="connsiteY7" fmla="*/ 599928 h 1145110"/>
              <a:gd name="connsiteX8" fmla="*/ 7178040 w 7178040"/>
              <a:gd name="connsiteY8" fmla="*/ 750151 h 114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8040" h="1145110">
                <a:moveTo>
                  <a:pt x="0" y="919968"/>
                </a:moveTo>
                <a:cubicBezTo>
                  <a:pt x="307521" y="824718"/>
                  <a:pt x="615043" y="729468"/>
                  <a:pt x="914400" y="606459"/>
                </a:cubicBezTo>
                <a:cubicBezTo>
                  <a:pt x="1213757" y="483450"/>
                  <a:pt x="1498963" y="178650"/>
                  <a:pt x="1796143" y="181916"/>
                </a:cubicBezTo>
                <a:cubicBezTo>
                  <a:pt x="2093323" y="185182"/>
                  <a:pt x="2400300" y="627142"/>
                  <a:pt x="2697480" y="626054"/>
                </a:cubicBezTo>
                <a:cubicBezTo>
                  <a:pt x="2994660" y="624965"/>
                  <a:pt x="3282043" y="269002"/>
                  <a:pt x="3579223" y="175385"/>
                </a:cubicBezTo>
                <a:cubicBezTo>
                  <a:pt x="3876403" y="81768"/>
                  <a:pt x="4176849" y="-95669"/>
                  <a:pt x="4480560" y="64351"/>
                </a:cubicBezTo>
                <a:cubicBezTo>
                  <a:pt x="4784271" y="224371"/>
                  <a:pt x="5107577" y="1046242"/>
                  <a:pt x="5401491" y="1135505"/>
                </a:cubicBezTo>
                <a:cubicBezTo>
                  <a:pt x="5695405" y="1224768"/>
                  <a:pt x="5947955" y="664154"/>
                  <a:pt x="6244046" y="599928"/>
                </a:cubicBezTo>
                <a:cubicBezTo>
                  <a:pt x="6540138" y="535702"/>
                  <a:pt x="6939643" y="704431"/>
                  <a:pt x="7178040" y="75015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dirty="0">
              <a:solidFill>
                <a:schemeClr val="accent1"/>
              </a:solidFill>
            </a:endParaRPr>
          </a:p>
        </p:txBody>
      </p:sp>
      <p:sp>
        <p:nvSpPr>
          <p:cNvPr id="34" name="TextBox 33">
            <a:extLst>
              <a:ext uri="{FF2B5EF4-FFF2-40B4-BE49-F238E27FC236}">
                <a16:creationId xmlns:a16="http://schemas.microsoft.com/office/drawing/2014/main" id="{897D68E2-FD90-E749-8DA2-C8B26E9C37DF}"/>
              </a:ext>
            </a:extLst>
          </p:cNvPr>
          <p:cNvSpPr txBox="1"/>
          <p:nvPr/>
        </p:nvSpPr>
        <p:spPr>
          <a:xfrm>
            <a:off x="5118100" y="901337"/>
            <a:ext cx="2108911" cy="307777"/>
          </a:xfrm>
          <a:prstGeom prst="rect">
            <a:avLst/>
          </a:prstGeom>
          <a:noFill/>
        </p:spPr>
        <p:txBody>
          <a:bodyPr wrap="none" rtlCol="0">
            <a:spAutoFit/>
          </a:bodyPr>
          <a:lstStyle/>
          <a:p>
            <a:r>
              <a:rPr lang="sv-SE" sz="1400" dirty="0">
                <a:solidFill>
                  <a:schemeClr val="accent1"/>
                </a:solidFill>
              </a:rPr>
              <a:t>Barn med hosta och krupp</a:t>
            </a:r>
          </a:p>
        </p:txBody>
      </p:sp>
    </p:spTree>
    <p:extLst>
      <p:ext uri="{BB962C8B-B14F-4D97-AF65-F5344CB8AC3E}">
        <p14:creationId xmlns:p14="http://schemas.microsoft.com/office/powerpoint/2010/main" val="3099249916"/>
      </p:ext>
    </p:extLst>
  </p:cSld>
  <p:clrMapOvr>
    <a:masterClrMapping/>
  </p:clrMapOvr>
  <mc:AlternateContent xmlns:mc="http://schemas.openxmlformats.org/markup-compatibility/2006" xmlns:p14="http://schemas.microsoft.com/office/powerpoint/2010/main">
    <mc:Choice Requires="p14">
      <p:transition p14:dur="250" advClick="0" advTm="6000"/>
    </mc:Choice>
    <mc:Fallback xmlns="">
      <p:transition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3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419CDE1-298C-C941-B794-DBDF964B32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5826" y="6178558"/>
            <a:ext cx="1050925" cy="546093"/>
          </a:xfrm>
        </p:spPr>
      </p:pic>
      <p:pic>
        <p:nvPicPr>
          <p:cNvPr id="9" name="Picture 8">
            <a:extLst>
              <a:ext uri="{FF2B5EF4-FFF2-40B4-BE49-F238E27FC236}">
                <a16:creationId xmlns:a16="http://schemas.microsoft.com/office/drawing/2014/main" id="{037B48D5-6576-D442-B10E-0B195E381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575" y="725595"/>
            <a:ext cx="8223251" cy="5406811"/>
          </a:xfrm>
          <a:prstGeom prst="rect">
            <a:avLst/>
          </a:prstGeom>
          <a:effectLst>
            <a:outerShdw blurRad="533400" sx="102000" sy="102000" algn="ctr" rotWithShape="0">
              <a:prstClr val="black">
                <a:alpha val="14000"/>
              </a:prstClr>
            </a:outerShdw>
          </a:effectLst>
        </p:spPr>
      </p:pic>
      <p:sp>
        <p:nvSpPr>
          <p:cNvPr id="13" name="TextBox 12">
            <a:extLst>
              <a:ext uri="{FF2B5EF4-FFF2-40B4-BE49-F238E27FC236}">
                <a16:creationId xmlns:a16="http://schemas.microsoft.com/office/drawing/2014/main" id="{50B582F8-9565-EC4D-BF49-FDCAAD1B2874}"/>
              </a:ext>
            </a:extLst>
          </p:cNvPr>
          <p:cNvSpPr txBox="1"/>
          <p:nvPr/>
        </p:nvSpPr>
        <p:spPr>
          <a:xfrm>
            <a:off x="5118101" y="901337"/>
            <a:ext cx="2108911" cy="307777"/>
          </a:xfrm>
          <a:prstGeom prst="rect">
            <a:avLst/>
          </a:prstGeom>
          <a:noFill/>
        </p:spPr>
        <p:txBody>
          <a:bodyPr wrap="none" rtlCol="0">
            <a:spAutoFit/>
          </a:bodyPr>
          <a:lstStyle/>
          <a:p>
            <a:r>
              <a:rPr lang="sv-SE" sz="1400" dirty="0">
                <a:solidFill>
                  <a:schemeClr val="accent1"/>
                </a:solidFill>
              </a:rPr>
              <a:t>Barn med hosta och krupp</a:t>
            </a:r>
          </a:p>
        </p:txBody>
      </p:sp>
      <p:pic>
        <p:nvPicPr>
          <p:cNvPr id="33" name="Picture 32">
            <a:extLst>
              <a:ext uri="{FF2B5EF4-FFF2-40B4-BE49-F238E27FC236}">
                <a16:creationId xmlns:a16="http://schemas.microsoft.com/office/drawing/2014/main" id="{E2D4C42A-BAE2-F745-B8B2-69C16EA31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576" y="725596"/>
            <a:ext cx="8223251" cy="5406811"/>
          </a:xfrm>
          <a:prstGeom prst="rect">
            <a:avLst/>
          </a:prstGeom>
        </p:spPr>
      </p:pic>
      <p:sp>
        <p:nvSpPr>
          <p:cNvPr id="14" name="Oval 13">
            <a:extLst>
              <a:ext uri="{FF2B5EF4-FFF2-40B4-BE49-F238E27FC236}">
                <a16:creationId xmlns:a16="http://schemas.microsoft.com/office/drawing/2014/main" id="{97C66394-73C2-9D4C-997E-6200FD58AF9E}"/>
              </a:ext>
            </a:extLst>
          </p:cNvPr>
          <p:cNvSpPr/>
          <p:nvPr/>
        </p:nvSpPr>
        <p:spPr>
          <a:xfrm>
            <a:off x="5044758" y="1550570"/>
            <a:ext cx="711927" cy="71192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4" name="Oval 23">
            <a:extLst>
              <a:ext uri="{FF2B5EF4-FFF2-40B4-BE49-F238E27FC236}">
                <a16:creationId xmlns:a16="http://schemas.microsoft.com/office/drawing/2014/main" id="{252D69FC-6FDF-E143-B169-16B7BFA27A3C}"/>
              </a:ext>
            </a:extLst>
          </p:cNvPr>
          <p:cNvSpPr/>
          <p:nvPr/>
        </p:nvSpPr>
        <p:spPr>
          <a:xfrm>
            <a:off x="3278499" y="5108665"/>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5" name="Oval 24">
            <a:extLst>
              <a:ext uri="{FF2B5EF4-FFF2-40B4-BE49-F238E27FC236}">
                <a16:creationId xmlns:a16="http://schemas.microsoft.com/office/drawing/2014/main" id="{92E9BB0A-3B6F-A143-9216-469728D0A300}"/>
              </a:ext>
            </a:extLst>
          </p:cNvPr>
          <p:cNvSpPr/>
          <p:nvPr/>
        </p:nvSpPr>
        <p:spPr>
          <a:xfrm>
            <a:off x="4179658" y="482885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6" name="Oval 25">
            <a:extLst>
              <a:ext uri="{FF2B5EF4-FFF2-40B4-BE49-F238E27FC236}">
                <a16:creationId xmlns:a16="http://schemas.microsoft.com/office/drawing/2014/main" id="{290007F9-67B0-7942-B3F0-908A5FF7D964}"/>
              </a:ext>
            </a:extLst>
          </p:cNvPr>
          <p:cNvSpPr/>
          <p:nvPr/>
        </p:nvSpPr>
        <p:spPr>
          <a:xfrm>
            <a:off x="5095198" y="438689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7" name="Oval 26">
            <a:extLst>
              <a:ext uri="{FF2B5EF4-FFF2-40B4-BE49-F238E27FC236}">
                <a16:creationId xmlns:a16="http://schemas.microsoft.com/office/drawing/2014/main" id="{700A9CFE-A166-804D-9A51-D79EEDEBE751}"/>
              </a:ext>
            </a:extLst>
          </p:cNvPr>
          <p:cNvSpPr/>
          <p:nvPr/>
        </p:nvSpPr>
        <p:spPr>
          <a:xfrm>
            <a:off x="5979259" y="4831767"/>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8" name="Oval 27">
            <a:extLst>
              <a:ext uri="{FF2B5EF4-FFF2-40B4-BE49-F238E27FC236}">
                <a16:creationId xmlns:a16="http://schemas.microsoft.com/office/drawing/2014/main" id="{15453D29-C5FE-0049-BA52-060C8587519B}"/>
              </a:ext>
            </a:extLst>
          </p:cNvPr>
          <p:cNvSpPr/>
          <p:nvPr/>
        </p:nvSpPr>
        <p:spPr>
          <a:xfrm>
            <a:off x="6881486" y="438689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9" name="Oval 28">
            <a:extLst>
              <a:ext uri="{FF2B5EF4-FFF2-40B4-BE49-F238E27FC236}">
                <a16:creationId xmlns:a16="http://schemas.microsoft.com/office/drawing/2014/main" id="{C639D27D-9CFE-8A49-9351-E3D8576DBDA2}"/>
              </a:ext>
            </a:extLst>
          </p:cNvPr>
          <p:cNvSpPr/>
          <p:nvPr/>
        </p:nvSpPr>
        <p:spPr>
          <a:xfrm>
            <a:off x="7777869" y="4269326"/>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0" name="Oval 29">
            <a:extLst>
              <a:ext uri="{FF2B5EF4-FFF2-40B4-BE49-F238E27FC236}">
                <a16:creationId xmlns:a16="http://schemas.microsoft.com/office/drawing/2014/main" id="{39318AD7-EB58-614E-B247-5A223093F154}"/>
              </a:ext>
            </a:extLst>
          </p:cNvPr>
          <p:cNvSpPr/>
          <p:nvPr/>
        </p:nvSpPr>
        <p:spPr>
          <a:xfrm>
            <a:off x="8668201" y="5344043"/>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1" name="Oval 30">
            <a:extLst>
              <a:ext uri="{FF2B5EF4-FFF2-40B4-BE49-F238E27FC236}">
                <a16:creationId xmlns:a16="http://schemas.microsoft.com/office/drawing/2014/main" id="{D53F7275-E564-9145-A1A6-0DEB22A587D7}"/>
              </a:ext>
            </a:extLst>
          </p:cNvPr>
          <p:cNvSpPr/>
          <p:nvPr/>
        </p:nvSpPr>
        <p:spPr>
          <a:xfrm>
            <a:off x="9563271" y="482885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2" name="Oval 31">
            <a:extLst>
              <a:ext uri="{FF2B5EF4-FFF2-40B4-BE49-F238E27FC236}">
                <a16:creationId xmlns:a16="http://schemas.microsoft.com/office/drawing/2014/main" id="{E491A8B7-E50D-1B4F-A7E5-1FCAEDBAC54D}"/>
              </a:ext>
            </a:extLst>
          </p:cNvPr>
          <p:cNvSpPr/>
          <p:nvPr/>
        </p:nvSpPr>
        <p:spPr>
          <a:xfrm>
            <a:off x="10461791" y="4946418"/>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52" name="TextBox 51">
            <a:extLst>
              <a:ext uri="{FF2B5EF4-FFF2-40B4-BE49-F238E27FC236}">
                <a16:creationId xmlns:a16="http://schemas.microsoft.com/office/drawing/2014/main" id="{66E5DC1B-A7DD-5C40-BB24-931FC9DA762A}"/>
              </a:ext>
            </a:extLst>
          </p:cNvPr>
          <p:cNvSpPr txBox="1"/>
          <p:nvPr/>
        </p:nvSpPr>
        <p:spPr>
          <a:xfrm>
            <a:off x="2947771" y="3025914"/>
            <a:ext cx="849085" cy="646331"/>
          </a:xfrm>
          <a:prstGeom prst="rect">
            <a:avLst/>
          </a:prstGeom>
          <a:noFill/>
        </p:spPr>
        <p:txBody>
          <a:bodyPr wrap="square" rtlCol="0">
            <a:spAutoFit/>
          </a:bodyPr>
          <a:lstStyle/>
          <a:p>
            <a:r>
              <a:rPr lang="sv-SE" sz="1200" dirty="0">
                <a:solidFill>
                  <a:schemeClr val="accent1"/>
                </a:solidFill>
              </a:rPr>
              <a:t>Hosta och svårt att andas</a:t>
            </a:r>
          </a:p>
        </p:txBody>
      </p:sp>
      <p:sp>
        <p:nvSpPr>
          <p:cNvPr id="53" name="TextBox 52">
            <a:extLst>
              <a:ext uri="{FF2B5EF4-FFF2-40B4-BE49-F238E27FC236}">
                <a16:creationId xmlns:a16="http://schemas.microsoft.com/office/drawing/2014/main" id="{099B1ABA-DF18-7F47-8604-2CD24726062C}"/>
              </a:ext>
            </a:extLst>
          </p:cNvPr>
          <p:cNvSpPr txBox="1"/>
          <p:nvPr/>
        </p:nvSpPr>
        <p:spPr>
          <a:xfrm>
            <a:off x="3799275" y="3087470"/>
            <a:ext cx="908612" cy="553998"/>
          </a:xfrm>
          <a:prstGeom prst="rect">
            <a:avLst/>
          </a:prstGeom>
          <a:noFill/>
        </p:spPr>
        <p:txBody>
          <a:bodyPr wrap="square" rtlCol="0">
            <a:spAutoFit/>
          </a:bodyPr>
          <a:lstStyle/>
          <a:p>
            <a:r>
              <a:rPr lang="sv-SE" sz="1000" dirty="0">
                <a:solidFill>
                  <a:schemeClr val="accent1"/>
                </a:solidFill>
              </a:rPr>
              <a:t>Ringde 1177 som lyssnade på andningen   </a:t>
            </a:r>
          </a:p>
        </p:txBody>
      </p:sp>
      <p:sp>
        <p:nvSpPr>
          <p:cNvPr id="54" name="TextBox 53">
            <a:extLst>
              <a:ext uri="{FF2B5EF4-FFF2-40B4-BE49-F238E27FC236}">
                <a16:creationId xmlns:a16="http://schemas.microsoft.com/office/drawing/2014/main" id="{5BDFB5F0-2D8E-AD4A-9379-E033EC7E456E}"/>
              </a:ext>
            </a:extLst>
          </p:cNvPr>
          <p:cNvSpPr txBox="1"/>
          <p:nvPr/>
        </p:nvSpPr>
        <p:spPr>
          <a:xfrm>
            <a:off x="5622772" y="2993408"/>
            <a:ext cx="909715" cy="1015663"/>
          </a:xfrm>
          <a:prstGeom prst="rect">
            <a:avLst/>
          </a:prstGeom>
          <a:noFill/>
        </p:spPr>
        <p:txBody>
          <a:bodyPr wrap="square" rtlCol="0">
            <a:spAutoFit/>
          </a:bodyPr>
          <a:lstStyle/>
          <a:p>
            <a:r>
              <a:rPr lang="sv-SE" sz="1000" dirty="0">
                <a:solidFill>
                  <a:schemeClr val="accent1"/>
                </a:solidFill>
              </a:rPr>
              <a:t>Anmälde i receptionen o blev undersökt av SSK lång väntan</a:t>
            </a:r>
          </a:p>
        </p:txBody>
      </p:sp>
      <p:sp>
        <p:nvSpPr>
          <p:cNvPr id="55" name="TextBox 54">
            <a:extLst>
              <a:ext uri="{FF2B5EF4-FFF2-40B4-BE49-F238E27FC236}">
                <a16:creationId xmlns:a16="http://schemas.microsoft.com/office/drawing/2014/main" id="{281D8927-1D9E-6248-A68F-54815A7D2C13}"/>
              </a:ext>
            </a:extLst>
          </p:cNvPr>
          <p:cNvSpPr txBox="1"/>
          <p:nvPr/>
        </p:nvSpPr>
        <p:spPr>
          <a:xfrm>
            <a:off x="6490247" y="3087470"/>
            <a:ext cx="849085" cy="707886"/>
          </a:xfrm>
          <a:prstGeom prst="rect">
            <a:avLst/>
          </a:prstGeom>
          <a:noFill/>
        </p:spPr>
        <p:txBody>
          <a:bodyPr wrap="square" rtlCol="0">
            <a:spAutoFit/>
          </a:bodyPr>
          <a:lstStyle/>
          <a:p>
            <a:r>
              <a:rPr lang="sv-SE" sz="1000" dirty="0">
                <a:solidFill>
                  <a:schemeClr val="accent1"/>
                </a:solidFill>
              </a:rPr>
              <a:t>Läkarna lyssnade på mig och undersökte</a:t>
            </a:r>
          </a:p>
        </p:txBody>
      </p:sp>
      <p:sp>
        <p:nvSpPr>
          <p:cNvPr id="56" name="TextBox 55">
            <a:extLst>
              <a:ext uri="{FF2B5EF4-FFF2-40B4-BE49-F238E27FC236}">
                <a16:creationId xmlns:a16="http://schemas.microsoft.com/office/drawing/2014/main" id="{3472D423-DDC4-6240-9D5F-2F2643A38AB6}"/>
              </a:ext>
            </a:extLst>
          </p:cNvPr>
          <p:cNvSpPr txBox="1"/>
          <p:nvPr/>
        </p:nvSpPr>
        <p:spPr>
          <a:xfrm>
            <a:off x="4698760" y="3087470"/>
            <a:ext cx="849085" cy="707886"/>
          </a:xfrm>
          <a:prstGeom prst="rect">
            <a:avLst/>
          </a:prstGeom>
          <a:noFill/>
        </p:spPr>
        <p:txBody>
          <a:bodyPr wrap="square" rtlCol="0">
            <a:spAutoFit/>
          </a:bodyPr>
          <a:lstStyle/>
          <a:p>
            <a:r>
              <a:rPr lang="sv-SE" sz="1000" dirty="0">
                <a:solidFill>
                  <a:schemeClr val="accent1"/>
                </a:solidFill>
              </a:rPr>
              <a:t>Fick råd att åka till barnakuten på SÖS</a:t>
            </a:r>
          </a:p>
        </p:txBody>
      </p:sp>
      <p:sp>
        <p:nvSpPr>
          <p:cNvPr id="57" name="TextBox 56">
            <a:extLst>
              <a:ext uri="{FF2B5EF4-FFF2-40B4-BE49-F238E27FC236}">
                <a16:creationId xmlns:a16="http://schemas.microsoft.com/office/drawing/2014/main" id="{7DB31E6F-403D-E349-948C-451023D32B2E}"/>
              </a:ext>
            </a:extLst>
          </p:cNvPr>
          <p:cNvSpPr txBox="1"/>
          <p:nvPr/>
        </p:nvSpPr>
        <p:spPr>
          <a:xfrm>
            <a:off x="7399962" y="3087470"/>
            <a:ext cx="849085" cy="707886"/>
          </a:xfrm>
          <a:prstGeom prst="rect">
            <a:avLst/>
          </a:prstGeom>
          <a:noFill/>
        </p:spPr>
        <p:txBody>
          <a:bodyPr wrap="square" rtlCol="0">
            <a:spAutoFit/>
          </a:bodyPr>
          <a:lstStyle/>
          <a:p>
            <a:r>
              <a:rPr lang="sv-SE" sz="1000" dirty="0">
                <a:solidFill>
                  <a:schemeClr val="accent1"/>
                </a:solidFill>
              </a:rPr>
              <a:t>Fick andas i inhalatorn m kortison + recept</a:t>
            </a:r>
          </a:p>
        </p:txBody>
      </p:sp>
      <p:sp>
        <p:nvSpPr>
          <p:cNvPr id="58" name="TextBox 57">
            <a:extLst>
              <a:ext uri="{FF2B5EF4-FFF2-40B4-BE49-F238E27FC236}">
                <a16:creationId xmlns:a16="http://schemas.microsoft.com/office/drawing/2014/main" id="{CAF96DCA-B941-EE47-9A5E-BAA4DD08CE79}"/>
              </a:ext>
            </a:extLst>
          </p:cNvPr>
          <p:cNvSpPr txBox="1"/>
          <p:nvPr/>
        </p:nvSpPr>
        <p:spPr>
          <a:xfrm>
            <a:off x="8253886" y="3087470"/>
            <a:ext cx="930364" cy="707886"/>
          </a:xfrm>
          <a:prstGeom prst="rect">
            <a:avLst/>
          </a:prstGeom>
          <a:noFill/>
        </p:spPr>
        <p:txBody>
          <a:bodyPr wrap="square" rtlCol="0">
            <a:spAutoFit/>
          </a:bodyPr>
          <a:lstStyle/>
          <a:p>
            <a:r>
              <a:rPr lang="sv-SE" sz="1000" dirty="0">
                <a:solidFill>
                  <a:schemeClr val="accent1"/>
                </a:solidFill>
              </a:rPr>
              <a:t>På apoteket var det slut på andnings-</a:t>
            </a:r>
          </a:p>
          <a:p>
            <a:r>
              <a:rPr lang="sv-SE" sz="1000" dirty="0">
                <a:solidFill>
                  <a:schemeClr val="accent1"/>
                </a:solidFill>
              </a:rPr>
              <a:t>prylar.</a:t>
            </a:r>
          </a:p>
        </p:txBody>
      </p:sp>
      <p:sp>
        <p:nvSpPr>
          <p:cNvPr id="59" name="TextBox 58">
            <a:extLst>
              <a:ext uri="{FF2B5EF4-FFF2-40B4-BE49-F238E27FC236}">
                <a16:creationId xmlns:a16="http://schemas.microsoft.com/office/drawing/2014/main" id="{46E2ADDB-D4FA-3B46-9FEA-174634597990}"/>
              </a:ext>
            </a:extLst>
          </p:cNvPr>
          <p:cNvSpPr txBox="1"/>
          <p:nvPr/>
        </p:nvSpPr>
        <p:spPr>
          <a:xfrm>
            <a:off x="9180257" y="3087470"/>
            <a:ext cx="906435" cy="707886"/>
          </a:xfrm>
          <a:prstGeom prst="rect">
            <a:avLst/>
          </a:prstGeom>
          <a:noFill/>
        </p:spPr>
        <p:txBody>
          <a:bodyPr wrap="square" rtlCol="0">
            <a:spAutoFit/>
          </a:bodyPr>
          <a:lstStyle/>
          <a:p>
            <a:r>
              <a:rPr lang="sv-SE" sz="1000" dirty="0">
                <a:solidFill>
                  <a:schemeClr val="accent1"/>
                </a:solidFill>
              </a:rPr>
              <a:t>Åkte till flera apotek för att få tag på rätt pryl</a:t>
            </a:r>
          </a:p>
        </p:txBody>
      </p:sp>
      <p:sp>
        <p:nvSpPr>
          <p:cNvPr id="60" name="TextBox 59">
            <a:extLst>
              <a:ext uri="{FF2B5EF4-FFF2-40B4-BE49-F238E27FC236}">
                <a16:creationId xmlns:a16="http://schemas.microsoft.com/office/drawing/2014/main" id="{2D1A32EA-39C1-1E42-B91E-3E9637A05DD5}"/>
              </a:ext>
            </a:extLst>
          </p:cNvPr>
          <p:cNvSpPr txBox="1"/>
          <p:nvPr/>
        </p:nvSpPr>
        <p:spPr>
          <a:xfrm>
            <a:off x="10086692" y="3087470"/>
            <a:ext cx="849085" cy="707886"/>
          </a:xfrm>
          <a:prstGeom prst="rect">
            <a:avLst/>
          </a:prstGeom>
          <a:noFill/>
        </p:spPr>
        <p:txBody>
          <a:bodyPr wrap="square" rtlCol="0">
            <a:spAutoFit/>
          </a:bodyPr>
          <a:lstStyle/>
          <a:p>
            <a:r>
              <a:rPr lang="sv-SE" sz="1000" dirty="0">
                <a:solidFill>
                  <a:schemeClr val="accent1"/>
                </a:solidFill>
              </a:rPr>
              <a:t>Svårt att få barnet att andas i maskinen</a:t>
            </a:r>
          </a:p>
        </p:txBody>
      </p:sp>
      <p:sp>
        <p:nvSpPr>
          <p:cNvPr id="61" name="Freeform 60">
            <a:extLst>
              <a:ext uri="{FF2B5EF4-FFF2-40B4-BE49-F238E27FC236}">
                <a16:creationId xmlns:a16="http://schemas.microsoft.com/office/drawing/2014/main" id="{4DCEEEF0-E9CE-2E4E-A381-8A1FA08BFCB3}"/>
              </a:ext>
            </a:extLst>
          </p:cNvPr>
          <p:cNvSpPr/>
          <p:nvPr/>
        </p:nvSpPr>
        <p:spPr>
          <a:xfrm>
            <a:off x="3325769" y="4269326"/>
            <a:ext cx="7178040" cy="1145111"/>
          </a:xfrm>
          <a:custGeom>
            <a:avLst/>
            <a:gdLst>
              <a:gd name="connsiteX0" fmla="*/ 0 w 7178040"/>
              <a:gd name="connsiteY0" fmla="*/ 919968 h 1145110"/>
              <a:gd name="connsiteX1" fmla="*/ 914400 w 7178040"/>
              <a:gd name="connsiteY1" fmla="*/ 606459 h 1145110"/>
              <a:gd name="connsiteX2" fmla="*/ 1796143 w 7178040"/>
              <a:gd name="connsiteY2" fmla="*/ 181916 h 1145110"/>
              <a:gd name="connsiteX3" fmla="*/ 2697480 w 7178040"/>
              <a:gd name="connsiteY3" fmla="*/ 626054 h 1145110"/>
              <a:gd name="connsiteX4" fmla="*/ 3579223 w 7178040"/>
              <a:gd name="connsiteY4" fmla="*/ 175385 h 1145110"/>
              <a:gd name="connsiteX5" fmla="*/ 4480560 w 7178040"/>
              <a:gd name="connsiteY5" fmla="*/ 64351 h 1145110"/>
              <a:gd name="connsiteX6" fmla="*/ 5401491 w 7178040"/>
              <a:gd name="connsiteY6" fmla="*/ 1135505 h 1145110"/>
              <a:gd name="connsiteX7" fmla="*/ 6244046 w 7178040"/>
              <a:gd name="connsiteY7" fmla="*/ 599928 h 1145110"/>
              <a:gd name="connsiteX8" fmla="*/ 7178040 w 7178040"/>
              <a:gd name="connsiteY8" fmla="*/ 750151 h 114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8040" h="1145110">
                <a:moveTo>
                  <a:pt x="0" y="919968"/>
                </a:moveTo>
                <a:cubicBezTo>
                  <a:pt x="307521" y="824718"/>
                  <a:pt x="615043" y="729468"/>
                  <a:pt x="914400" y="606459"/>
                </a:cubicBezTo>
                <a:cubicBezTo>
                  <a:pt x="1213757" y="483450"/>
                  <a:pt x="1498963" y="178650"/>
                  <a:pt x="1796143" y="181916"/>
                </a:cubicBezTo>
                <a:cubicBezTo>
                  <a:pt x="2093323" y="185182"/>
                  <a:pt x="2400300" y="627142"/>
                  <a:pt x="2697480" y="626054"/>
                </a:cubicBezTo>
                <a:cubicBezTo>
                  <a:pt x="2994660" y="624965"/>
                  <a:pt x="3282043" y="269002"/>
                  <a:pt x="3579223" y="175385"/>
                </a:cubicBezTo>
                <a:cubicBezTo>
                  <a:pt x="3876403" y="81768"/>
                  <a:pt x="4176849" y="-95669"/>
                  <a:pt x="4480560" y="64351"/>
                </a:cubicBezTo>
                <a:cubicBezTo>
                  <a:pt x="4784271" y="224371"/>
                  <a:pt x="5107577" y="1046242"/>
                  <a:pt x="5401491" y="1135505"/>
                </a:cubicBezTo>
                <a:cubicBezTo>
                  <a:pt x="5695405" y="1224768"/>
                  <a:pt x="5947955" y="664154"/>
                  <a:pt x="6244046" y="599928"/>
                </a:cubicBezTo>
                <a:cubicBezTo>
                  <a:pt x="6540138" y="535702"/>
                  <a:pt x="6939643" y="704431"/>
                  <a:pt x="7178040" y="75015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dirty="0">
              <a:solidFill>
                <a:schemeClr val="accent1"/>
              </a:solidFill>
            </a:endParaRPr>
          </a:p>
        </p:txBody>
      </p:sp>
      <p:sp>
        <p:nvSpPr>
          <p:cNvPr id="34" name="TextBox 33">
            <a:extLst>
              <a:ext uri="{FF2B5EF4-FFF2-40B4-BE49-F238E27FC236}">
                <a16:creationId xmlns:a16="http://schemas.microsoft.com/office/drawing/2014/main" id="{CF747A50-024A-CF4B-90C4-E5C153BB45BD}"/>
              </a:ext>
            </a:extLst>
          </p:cNvPr>
          <p:cNvSpPr txBox="1"/>
          <p:nvPr/>
        </p:nvSpPr>
        <p:spPr>
          <a:xfrm rot="20700000">
            <a:off x="8807128" y="5194282"/>
            <a:ext cx="1764586" cy="461665"/>
          </a:xfrm>
          <a:prstGeom prst="rect">
            <a:avLst/>
          </a:prstGeom>
          <a:noFill/>
        </p:spPr>
        <p:txBody>
          <a:bodyPr wrap="none" rtlCol="0">
            <a:spAutoFit/>
          </a:bodyPr>
          <a:lstStyle/>
          <a:p>
            <a:r>
              <a:rPr lang="sv-SE" sz="1200" dirty="0">
                <a:solidFill>
                  <a:schemeClr val="accent3"/>
                </a:solidFill>
              </a:rPr>
              <a:t>Hur ska jag få tag på </a:t>
            </a:r>
          </a:p>
          <a:p>
            <a:r>
              <a:rPr lang="sv-SE" sz="1200" dirty="0">
                <a:solidFill>
                  <a:schemeClr val="accent3"/>
                </a:solidFill>
              </a:rPr>
              <a:t>det som barnet behöver?</a:t>
            </a:r>
          </a:p>
        </p:txBody>
      </p:sp>
      <p:sp>
        <p:nvSpPr>
          <p:cNvPr id="35" name="TextBox 34">
            <a:extLst>
              <a:ext uri="{FF2B5EF4-FFF2-40B4-BE49-F238E27FC236}">
                <a16:creationId xmlns:a16="http://schemas.microsoft.com/office/drawing/2014/main" id="{66B134AA-21CF-684C-A54A-3A0026290C07}"/>
              </a:ext>
            </a:extLst>
          </p:cNvPr>
          <p:cNvSpPr txBox="1"/>
          <p:nvPr/>
        </p:nvSpPr>
        <p:spPr>
          <a:xfrm rot="20669500">
            <a:off x="7903312" y="4001385"/>
            <a:ext cx="958917" cy="461665"/>
          </a:xfrm>
          <a:prstGeom prst="rect">
            <a:avLst/>
          </a:prstGeom>
          <a:noFill/>
        </p:spPr>
        <p:txBody>
          <a:bodyPr wrap="none" rtlCol="0">
            <a:spAutoFit/>
          </a:bodyPr>
          <a:lstStyle/>
          <a:p>
            <a:r>
              <a:rPr lang="sv-SE" sz="1200" dirty="0">
                <a:solidFill>
                  <a:schemeClr val="accent3"/>
                </a:solidFill>
              </a:rPr>
              <a:t>Det hjälpte! </a:t>
            </a:r>
            <a:br>
              <a:rPr lang="sv-SE" sz="1200" dirty="0">
                <a:solidFill>
                  <a:schemeClr val="accent3"/>
                </a:solidFill>
              </a:rPr>
            </a:br>
            <a:r>
              <a:rPr lang="sv-SE" sz="1200" dirty="0">
                <a:solidFill>
                  <a:schemeClr val="accent3"/>
                </a:solidFill>
              </a:rPr>
              <a:t>Skönt!</a:t>
            </a:r>
          </a:p>
        </p:txBody>
      </p:sp>
      <p:sp>
        <p:nvSpPr>
          <p:cNvPr id="36" name="TextBox 35">
            <a:extLst>
              <a:ext uri="{FF2B5EF4-FFF2-40B4-BE49-F238E27FC236}">
                <a16:creationId xmlns:a16="http://schemas.microsoft.com/office/drawing/2014/main" id="{0AB39530-70A6-9D42-B7A9-BC7339305379}"/>
              </a:ext>
            </a:extLst>
          </p:cNvPr>
          <p:cNvSpPr txBox="1"/>
          <p:nvPr/>
        </p:nvSpPr>
        <p:spPr>
          <a:xfrm>
            <a:off x="5118101" y="901337"/>
            <a:ext cx="2108911" cy="307777"/>
          </a:xfrm>
          <a:prstGeom prst="rect">
            <a:avLst/>
          </a:prstGeom>
          <a:noFill/>
        </p:spPr>
        <p:txBody>
          <a:bodyPr wrap="none" rtlCol="0">
            <a:spAutoFit/>
          </a:bodyPr>
          <a:lstStyle/>
          <a:p>
            <a:r>
              <a:rPr lang="sv-SE" sz="1400" dirty="0">
                <a:solidFill>
                  <a:schemeClr val="accent1"/>
                </a:solidFill>
              </a:rPr>
              <a:t>Barn med hosta och krupp</a:t>
            </a:r>
          </a:p>
        </p:txBody>
      </p:sp>
    </p:spTree>
    <p:extLst>
      <p:ext uri="{BB962C8B-B14F-4D97-AF65-F5344CB8AC3E}">
        <p14:creationId xmlns:p14="http://schemas.microsoft.com/office/powerpoint/2010/main" val="2892662664"/>
      </p:ext>
    </p:extLst>
  </p:cSld>
  <p:clrMapOvr>
    <a:masterClrMapping/>
  </p:clrMapOvr>
  <mc:AlternateContent xmlns:mc="http://schemas.openxmlformats.org/markup-compatibility/2006" xmlns:p14="http://schemas.microsoft.com/office/powerpoint/2010/main">
    <mc:Choice Requires="p14">
      <p:transition p14:dur="250" advClick="0" advTm="6000"/>
    </mc:Choice>
    <mc:Fallback xmlns="">
      <p:transition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419CDE1-298C-C941-B794-DBDF964B32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5826" y="6178558"/>
            <a:ext cx="1050925" cy="546093"/>
          </a:xfrm>
        </p:spPr>
      </p:pic>
      <p:pic>
        <p:nvPicPr>
          <p:cNvPr id="9" name="Picture 8">
            <a:extLst>
              <a:ext uri="{FF2B5EF4-FFF2-40B4-BE49-F238E27FC236}">
                <a16:creationId xmlns:a16="http://schemas.microsoft.com/office/drawing/2014/main" id="{037B48D5-6576-D442-B10E-0B195E381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575" y="725595"/>
            <a:ext cx="8223251" cy="5406811"/>
          </a:xfrm>
          <a:prstGeom prst="rect">
            <a:avLst/>
          </a:prstGeom>
          <a:effectLst>
            <a:outerShdw blurRad="533400" sx="102000" sy="102000" algn="ctr" rotWithShape="0">
              <a:prstClr val="black">
                <a:alpha val="14000"/>
              </a:prstClr>
            </a:outerShdw>
          </a:effectLst>
        </p:spPr>
      </p:pic>
      <p:sp>
        <p:nvSpPr>
          <p:cNvPr id="13" name="TextBox 12">
            <a:extLst>
              <a:ext uri="{FF2B5EF4-FFF2-40B4-BE49-F238E27FC236}">
                <a16:creationId xmlns:a16="http://schemas.microsoft.com/office/drawing/2014/main" id="{50B582F8-9565-EC4D-BF49-FDCAAD1B2874}"/>
              </a:ext>
            </a:extLst>
          </p:cNvPr>
          <p:cNvSpPr txBox="1"/>
          <p:nvPr/>
        </p:nvSpPr>
        <p:spPr>
          <a:xfrm>
            <a:off x="5118101" y="901337"/>
            <a:ext cx="2108911" cy="307777"/>
          </a:xfrm>
          <a:prstGeom prst="rect">
            <a:avLst/>
          </a:prstGeom>
          <a:noFill/>
        </p:spPr>
        <p:txBody>
          <a:bodyPr wrap="none" rtlCol="0">
            <a:spAutoFit/>
          </a:bodyPr>
          <a:lstStyle/>
          <a:p>
            <a:r>
              <a:rPr lang="sv-SE" sz="1400" dirty="0">
                <a:solidFill>
                  <a:schemeClr val="accent1"/>
                </a:solidFill>
              </a:rPr>
              <a:t>Barn med hosta och krupp</a:t>
            </a:r>
          </a:p>
        </p:txBody>
      </p:sp>
      <p:pic>
        <p:nvPicPr>
          <p:cNvPr id="33" name="Picture 32">
            <a:extLst>
              <a:ext uri="{FF2B5EF4-FFF2-40B4-BE49-F238E27FC236}">
                <a16:creationId xmlns:a16="http://schemas.microsoft.com/office/drawing/2014/main" id="{E2D4C42A-BAE2-F745-B8B2-69C16EA31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576" y="725596"/>
            <a:ext cx="8223251" cy="5406811"/>
          </a:xfrm>
          <a:prstGeom prst="rect">
            <a:avLst/>
          </a:prstGeom>
        </p:spPr>
      </p:pic>
      <p:sp>
        <p:nvSpPr>
          <p:cNvPr id="14" name="Oval 13">
            <a:extLst>
              <a:ext uri="{FF2B5EF4-FFF2-40B4-BE49-F238E27FC236}">
                <a16:creationId xmlns:a16="http://schemas.microsoft.com/office/drawing/2014/main" id="{97C66394-73C2-9D4C-997E-6200FD58AF9E}"/>
              </a:ext>
            </a:extLst>
          </p:cNvPr>
          <p:cNvSpPr/>
          <p:nvPr/>
        </p:nvSpPr>
        <p:spPr>
          <a:xfrm>
            <a:off x="5044758" y="1550570"/>
            <a:ext cx="711927" cy="71192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4" name="Oval 23">
            <a:extLst>
              <a:ext uri="{FF2B5EF4-FFF2-40B4-BE49-F238E27FC236}">
                <a16:creationId xmlns:a16="http://schemas.microsoft.com/office/drawing/2014/main" id="{252D69FC-6FDF-E143-B169-16B7BFA27A3C}"/>
              </a:ext>
            </a:extLst>
          </p:cNvPr>
          <p:cNvSpPr/>
          <p:nvPr/>
        </p:nvSpPr>
        <p:spPr>
          <a:xfrm>
            <a:off x="3278499" y="5108665"/>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5" name="Oval 24">
            <a:extLst>
              <a:ext uri="{FF2B5EF4-FFF2-40B4-BE49-F238E27FC236}">
                <a16:creationId xmlns:a16="http://schemas.microsoft.com/office/drawing/2014/main" id="{92E9BB0A-3B6F-A143-9216-469728D0A300}"/>
              </a:ext>
            </a:extLst>
          </p:cNvPr>
          <p:cNvSpPr/>
          <p:nvPr/>
        </p:nvSpPr>
        <p:spPr>
          <a:xfrm>
            <a:off x="4179658" y="482885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6" name="Oval 25">
            <a:extLst>
              <a:ext uri="{FF2B5EF4-FFF2-40B4-BE49-F238E27FC236}">
                <a16:creationId xmlns:a16="http://schemas.microsoft.com/office/drawing/2014/main" id="{290007F9-67B0-7942-B3F0-908A5FF7D964}"/>
              </a:ext>
            </a:extLst>
          </p:cNvPr>
          <p:cNvSpPr/>
          <p:nvPr/>
        </p:nvSpPr>
        <p:spPr>
          <a:xfrm>
            <a:off x="5095198" y="438689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7" name="Oval 26">
            <a:extLst>
              <a:ext uri="{FF2B5EF4-FFF2-40B4-BE49-F238E27FC236}">
                <a16:creationId xmlns:a16="http://schemas.microsoft.com/office/drawing/2014/main" id="{700A9CFE-A166-804D-9A51-D79EEDEBE751}"/>
              </a:ext>
            </a:extLst>
          </p:cNvPr>
          <p:cNvSpPr/>
          <p:nvPr/>
        </p:nvSpPr>
        <p:spPr>
          <a:xfrm>
            <a:off x="5979259" y="4831767"/>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8" name="Oval 27">
            <a:extLst>
              <a:ext uri="{FF2B5EF4-FFF2-40B4-BE49-F238E27FC236}">
                <a16:creationId xmlns:a16="http://schemas.microsoft.com/office/drawing/2014/main" id="{15453D29-C5FE-0049-BA52-060C8587519B}"/>
              </a:ext>
            </a:extLst>
          </p:cNvPr>
          <p:cNvSpPr/>
          <p:nvPr/>
        </p:nvSpPr>
        <p:spPr>
          <a:xfrm>
            <a:off x="6881486" y="438689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9" name="Oval 28">
            <a:extLst>
              <a:ext uri="{FF2B5EF4-FFF2-40B4-BE49-F238E27FC236}">
                <a16:creationId xmlns:a16="http://schemas.microsoft.com/office/drawing/2014/main" id="{C639D27D-9CFE-8A49-9351-E3D8576DBDA2}"/>
              </a:ext>
            </a:extLst>
          </p:cNvPr>
          <p:cNvSpPr/>
          <p:nvPr/>
        </p:nvSpPr>
        <p:spPr>
          <a:xfrm>
            <a:off x="7777869" y="4269326"/>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0" name="Oval 29">
            <a:extLst>
              <a:ext uri="{FF2B5EF4-FFF2-40B4-BE49-F238E27FC236}">
                <a16:creationId xmlns:a16="http://schemas.microsoft.com/office/drawing/2014/main" id="{39318AD7-EB58-614E-B247-5A223093F154}"/>
              </a:ext>
            </a:extLst>
          </p:cNvPr>
          <p:cNvSpPr/>
          <p:nvPr/>
        </p:nvSpPr>
        <p:spPr>
          <a:xfrm>
            <a:off x="8668201" y="5344043"/>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1" name="Oval 30">
            <a:extLst>
              <a:ext uri="{FF2B5EF4-FFF2-40B4-BE49-F238E27FC236}">
                <a16:creationId xmlns:a16="http://schemas.microsoft.com/office/drawing/2014/main" id="{D53F7275-E564-9145-A1A6-0DEB22A587D7}"/>
              </a:ext>
            </a:extLst>
          </p:cNvPr>
          <p:cNvSpPr/>
          <p:nvPr/>
        </p:nvSpPr>
        <p:spPr>
          <a:xfrm>
            <a:off x="9563271" y="4828851"/>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2" name="Oval 31">
            <a:extLst>
              <a:ext uri="{FF2B5EF4-FFF2-40B4-BE49-F238E27FC236}">
                <a16:creationId xmlns:a16="http://schemas.microsoft.com/office/drawing/2014/main" id="{E491A8B7-E50D-1B4F-A7E5-1FCAEDBAC54D}"/>
              </a:ext>
            </a:extLst>
          </p:cNvPr>
          <p:cNvSpPr/>
          <p:nvPr/>
        </p:nvSpPr>
        <p:spPr>
          <a:xfrm>
            <a:off x="10461791" y="4946418"/>
            <a:ext cx="117567" cy="117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52" name="TextBox 51">
            <a:extLst>
              <a:ext uri="{FF2B5EF4-FFF2-40B4-BE49-F238E27FC236}">
                <a16:creationId xmlns:a16="http://schemas.microsoft.com/office/drawing/2014/main" id="{66E5DC1B-A7DD-5C40-BB24-931FC9DA762A}"/>
              </a:ext>
            </a:extLst>
          </p:cNvPr>
          <p:cNvSpPr txBox="1"/>
          <p:nvPr/>
        </p:nvSpPr>
        <p:spPr>
          <a:xfrm>
            <a:off x="2947771" y="3025914"/>
            <a:ext cx="849085" cy="646331"/>
          </a:xfrm>
          <a:prstGeom prst="rect">
            <a:avLst/>
          </a:prstGeom>
          <a:noFill/>
        </p:spPr>
        <p:txBody>
          <a:bodyPr wrap="square" rtlCol="0">
            <a:spAutoFit/>
          </a:bodyPr>
          <a:lstStyle/>
          <a:p>
            <a:r>
              <a:rPr lang="sv-SE" sz="1200" dirty="0">
                <a:solidFill>
                  <a:schemeClr val="accent1"/>
                </a:solidFill>
              </a:rPr>
              <a:t>Hosta och svårt att andas</a:t>
            </a:r>
          </a:p>
        </p:txBody>
      </p:sp>
      <p:sp>
        <p:nvSpPr>
          <p:cNvPr id="53" name="TextBox 52">
            <a:extLst>
              <a:ext uri="{FF2B5EF4-FFF2-40B4-BE49-F238E27FC236}">
                <a16:creationId xmlns:a16="http://schemas.microsoft.com/office/drawing/2014/main" id="{099B1ABA-DF18-7F47-8604-2CD24726062C}"/>
              </a:ext>
            </a:extLst>
          </p:cNvPr>
          <p:cNvSpPr txBox="1"/>
          <p:nvPr/>
        </p:nvSpPr>
        <p:spPr>
          <a:xfrm>
            <a:off x="3799275" y="3087470"/>
            <a:ext cx="908612" cy="553998"/>
          </a:xfrm>
          <a:prstGeom prst="rect">
            <a:avLst/>
          </a:prstGeom>
          <a:noFill/>
        </p:spPr>
        <p:txBody>
          <a:bodyPr wrap="square" rtlCol="0">
            <a:spAutoFit/>
          </a:bodyPr>
          <a:lstStyle/>
          <a:p>
            <a:r>
              <a:rPr lang="sv-SE" sz="1000" dirty="0">
                <a:solidFill>
                  <a:schemeClr val="accent1"/>
                </a:solidFill>
              </a:rPr>
              <a:t>Ringde 1177 som lyssnade på andningen   </a:t>
            </a:r>
          </a:p>
        </p:txBody>
      </p:sp>
      <p:sp>
        <p:nvSpPr>
          <p:cNvPr id="54" name="TextBox 53">
            <a:extLst>
              <a:ext uri="{FF2B5EF4-FFF2-40B4-BE49-F238E27FC236}">
                <a16:creationId xmlns:a16="http://schemas.microsoft.com/office/drawing/2014/main" id="{5BDFB5F0-2D8E-AD4A-9379-E033EC7E456E}"/>
              </a:ext>
            </a:extLst>
          </p:cNvPr>
          <p:cNvSpPr txBox="1"/>
          <p:nvPr/>
        </p:nvSpPr>
        <p:spPr>
          <a:xfrm>
            <a:off x="5622772" y="2993408"/>
            <a:ext cx="909715" cy="1015663"/>
          </a:xfrm>
          <a:prstGeom prst="rect">
            <a:avLst/>
          </a:prstGeom>
          <a:noFill/>
        </p:spPr>
        <p:txBody>
          <a:bodyPr wrap="square" rtlCol="0">
            <a:spAutoFit/>
          </a:bodyPr>
          <a:lstStyle/>
          <a:p>
            <a:r>
              <a:rPr lang="sv-SE" sz="1000" dirty="0">
                <a:solidFill>
                  <a:schemeClr val="accent1"/>
                </a:solidFill>
              </a:rPr>
              <a:t>Anmälde i receptionen o blev undersökt av SSK lång väntan</a:t>
            </a:r>
          </a:p>
        </p:txBody>
      </p:sp>
      <p:sp>
        <p:nvSpPr>
          <p:cNvPr id="55" name="TextBox 54">
            <a:extLst>
              <a:ext uri="{FF2B5EF4-FFF2-40B4-BE49-F238E27FC236}">
                <a16:creationId xmlns:a16="http://schemas.microsoft.com/office/drawing/2014/main" id="{281D8927-1D9E-6248-A68F-54815A7D2C13}"/>
              </a:ext>
            </a:extLst>
          </p:cNvPr>
          <p:cNvSpPr txBox="1"/>
          <p:nvPr/>
        </p:nvSpPr>
        <p:spPr>
          <a:xfrm>
            <a:off x="6490247" y="3087470"/>
            <a:ext cx="849085" cy="707886"/>
          </a:xfrm>
          <a:prstGeom prst="rect">
            <a:avLst/>
          </a:prstGeom>
          <a:noFill/>
        </p:spPr>
        <p:txBody>
          <a:bodyPr wrap="square" rtlCol="0">
            <a:spAutoFit/>
          </a:bodyPr>
          <a:lstStyle/>
          <a:p>
            <a:r>
              <a:rPr lang="sv-SE" sz="1000" dirty="0">
                <a:solidFill>
                  <a:schemeClr val="accent1"/>
                </a:solidFill>
              </a:rPr>
              <a:t>Läkarna lyssnade på mig och undersökte</a:t>
            </a:r>
          </a:p>
        </p:txBody>
      </p:sp>
      <p:sp>
        <p:nvSpPr>
          <p:cNvPr id="56" name="TextBox 55">
            <a:extLst>
              <a:ext uri="{FF2B5EF4-FFF2-40B4-BE49-F238E27FC236}">
                <a16:creationId xmlns:a16="http://schemas.microsoft.com/office/drawing/2014/main" id="{3472D423-DDC4-6240-9D5F-2F2643A38AB6}"/>
              </a:ext>
            </a:extLst>
          </p:cNvPr>
          <p:cNvSpPr txBox="1"/>
          <p:nvPr/>
        </p:nvSpPr>
        <p:spPr>
          <a:xfrm>
            <a:off x="4698760" y="3087470"/>
            <a:ext cx="849085" cy="707886"/>
          </a:xfrm>
          <a:prstGeom prst="rect">
            <a:avLst/>
          </a:prstGeom>
          <a:noFill/>
        </p:spPr>
        <p:txBody>
          <a:bodyPr wrap="square" rtlCol="0">
            <a:spAutoFit/>
          </a:bodyPr>
          <a:lstStyle/>
          <a:p>
            <a:r>
              <a:rPr lang="sv-SE" sz="1000" dirty="0">
                <a:solidFill>
                  <a:schemeClr val="accent1"/>
                </a:solidFill>
              </a:rPr>
              <a:t>Fick råd att åka till barnakuten på SÖS</a:t>
            </a:r>
          </a:p>
        </p:txBody>
      </p:sp>
      <p:sp>
        <p:nvSpPr>
          <p:cNvPr id="57" name="TextBox 56">
            <a:extLst>
              <a:ext uri="{FF2B5EF4-FFF2-40B4-BE49-F238E27FC236}">
                <a16:creationId xmlns:a16="http://schemas.microsoft.com/office/drawing/2014/main" id="{7DB31E6F-403D-E349-948C-451023D32B2E}"/>
              </a:ext>
            </a:extLst>
          </p:cNvPr>
          <p:cNvSpPr txBox="1"/>
          <p:nvPr/>
        </p:nvSpPr>
        <p:spPr>
          <a:xfrm>
            <a:off x="7399962" y="3087470"/>
            <a:ext cx="849085" cy="707886"/>
          </a:xfrm>
          <a:prstGeom prst="rect">
            <a:avLst/>
          </a:prstGeom>
          <a:noFill/>
        </p:spPr>
        <p:txBody>
          <a:bodyPr wrap="square" rtlCol="0">
            <a:spAutoFit/>
          </a:bodyPr>
          <a:lstStyle/>
          <a:p>
            <a:r>
              <a:rPr lang="sv-SE" sz="1000" dirty="0">
                <a:solidFill>
                  <a:schemeClr val="accent1"/>
                </a:solidFill>
              </a:rPr>
              <a:t>Fick andas i inhalatorn m kortison + recept</a:t>
            </a:r>
          </a:p>
        </p:txBody>
      </p:sp>
      <p:sp>
        <p:nvSpPr>
          <p:cNvPr id="58" name="TextBox 57">
            <a:extLst>
              <a:ext uri="{FF2B5EF4-FFF2-40B4-BE49-F238E27FC236}">
                <a16:creationId xmlns:a16="http://schemas.microsoft.com/office/drawing/2014/main" id="{CAF96DCA-B941-EE47-9A5E-BAA4DD08CE79}"/>
              </a:ext>
            </a:extLst>
          </p:cNvPr>
          <p:cNvSpPr txBox="1"/>
          <p:nvPr/>
        </p:nvSpPr>
        <p:spPr>
          <a:xfrm>
            <a:off x="8253886" y="3087470"/>
            <a:ext cx="930364" cy="707886"/>
          </a:xfrm>
          <a:prstGeom prst="rect">
            <a:avLst/>
          </a:prstGeom>
          <a:noFill/>
        </p:spPr>
        <p:txBody>
          <a:bodyPr wrap="square" rtlCol="0">
            <a:spAutoFit/>
          </a:bodyPr>
          <a:lstStyle/>
          <a:p>
            <a:r>
              <a:rPr lang="sv-SE" sz="1000" dirty="0">
                <a:solidFill>
                  <a:schemeClr val="accent1"/>
                </a:solidFill>
              </a:rPr>
              <a:t>På apoteket var det slut på andnings-</a:t>
            </a:r>
          </a:p>
          <a:p>
            <a:r>
              <a:rPr lang="sv-SE" sz="1000" dirty="0">
                <a:solidFill>
                  <a:schemeClr val="accent1"/>
                </a:solidFill>
              </a:rPr>
              <a:t>prylar </a:t>
            </a:r>
          </a:p>
        </p:txBody>
      </p:sp>
      <p:sp>
        <p:nvSpPr>
          <p:cNvPr id="59" name="TextBox 58">
            <a:extLst>
              <a:ext uri="{FF2B5EF4-FFF2-40B4-BE49-F238E27FC236}">
                <a16:creationId xmlns:a16="http://schemas.microsoft.com/office/drawing/2014/main" id="{46E2ADDB-D4FA-3B46-9FEA-174634597990}"/>
              </a:ext>
            </a:extLst>
          </p:cNvPr>
          <p:cNvSpPr txBox="1"/>
          <p:nvPr/>
        </p:nvSpPr>
        <p:spPr>
          <a:xfrm>
            <a:off x="9180257" y="3087470"/>
            <a:ext cx="906435" cy="707886"/>
          </a:xfrm>
          <a:prstGeom prst="rect">
            <a:avLst/>
          </a:prstGeom>
          <a:noFill/>
        </p:spPr>
        <p:txBody>
          <a:bodyPr wrap="square" rtlCol="0">
            <a:spAutoFit/>
          </a:bodyPr>
          <a:lstStyle/>
          <a:p>
            <a:r>
              <a:rPr lang="sv-SE" sz="1000" dirty="0">
                <a:solidFill>
                  <a:schemeClr val="accent1"/>
                </a:solidFill>
              </a:rPr>
              <a:t>Åkte till flera apotek för att få tag på rätt pryl</a:t>
            </a:r>
          </a:p>
        </p:txBody>
      </p:sp>
      <p:sp>
        <p:nvSpPr>
          <p:cNvPr id="60" name="TextBox 59">
            <a:extLst>
              <a:ext uri="{FF2B5EF4-FFF2-40B4-BE49-F238E27FC236}">
                <a16:creationId xmlns:a16="http://schemas.microsoft.com/office/drawing/2014/main" id="{2D1A32EA-39C1-1E42-B91E-3E9637A05DD5}"/>
              </a:ext>
            </a:extLst>
          </p:cNvPr>
          <p:cNvSpPr txBox="1"/>
          <p:nvPr/>
        </p:nvSpPr>
        <p:spPr>
          <a:xfrm>
            <a:off x="10086692" y="3087470"/>
            <a:ext cx="849085" cy="707886"/>
          </a:xfrm>
          <a:prstGeom prst="rect">
            <a:avLst/>
          </a:prstGeom>
          <a:noFill/>
        </p:spPr>
        <p:txBody>
          <a:bodyPr wrap="square" rtlCol="0">
            <a:spAutoFit/>
          </a:bodyPr>
          <a:lstStyle/>
          <a:p>
            <a:r>
              <a:rPr lang="sv-SE" sz="1000" dirty="0">
                <a:solidFill>
                  <a:schemeClr val="accent1"/>
                </a:solidFill>
              </a:rPr>
              <a:t>Svårt att få barnet att andas i maskinen</a:t>
            </a:r>
          </a:p>
        </p:txBody>
      </p:sp>
      <p:sp>
        <p:nvSpPr>
          <p:cNvPr id="61" name="Freeform 60">
            <a:extLst>
              <a:ext uri="{FF2B5EF4-FFF2-40B4-BE49-F238E27FC236}">
                <a16:creationId xmlns:a16="http://schemas.microsoft.com/office/drawing/2014/main" id="{4DCEEEF0-E9CE-2E4E-A381-8A1FA08BFCB3}"/>
              </a:ext>
            </a:extLst>
          </p:cNvPr>
          <p:cNvSpPr/>
          <p:nvPr/>
        </p:nvSpPr>
        <p:spPr>
          <a:xfrm>
            <a:off x="3325769" y="4269326"/>
            <a:ext cx="7178040" cy="1145111"/>
          </a:xfrm>
          <a:custGeom>
            <a:avLst/>
            <a:gdLst>
              <a:gd name="connsiteX0" fmla="*/ 0 w 7178040"/>
              <a:gd name="connsiteY0" fmla="*/ 919968 h 1145110"/>
              <a:gd name="connsiteX1" fmla="*/ 914400 w 7178040"/>
              <a:gd name="connsiteY1" fmla="*/ 606459 h 1145110"/>
              <a:gd name="connsiteX2" fmla="*/ 1796143 w 7178040"/>
              <a:gd name="connsiteY2" fmla="*/ 181916 h 1145110"/>
              <a:gd name="connsiteX3" fmla="*/ 2697480 w 7178040"/>
              <a:gd name="connsiteY3" fmla="*/ 626054 h 1145110"/>
              <a:gd name="connsiteX4" fmla="*/ 3579223 w 7178040"/>
              <a:gd name="connsiteY4" fmla="*/ 175385 h 1145110"/>
              <a:gd name="connsiteX5" fmla="*/ 4480560 w 7178040"/>
              <a:gd name="connsiteY5" fmla="*/ 64351 h 1145110"/>
              <a:gd name="connsiteX6" fmla="*/ 5401491 w 7178040"/>
              <a:gd name="connsiteY6" fmla="*/ 1135505 h 1145110"/>
              <a:gd name="connsiteX7" fmla="*/ 6244046 w 7178040"/>
              <a:gd name="connsiteY7" fmla="*/ 599928 h 1145110"/>
              <a:gd name="connsiteX8" fmla="*/ 7178040 w 7178040"/>
              <a:gd name="connsiteY8" fmla="*/ 750151 h 114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8040" h="1145110">
                <a:moveTo>
                  <a:pt x="0" y="919968"/>
                </a:moveTo>
                <a:cubicBezTo>
                  <a:pt x="307521" y="824718"/>
                  <a:pt x="615043" y="729468"/>
                  <a:pt x="914400" y="606459"/>
                </a:cubicBezTo>
                <a:cubicBezTo>
                  <a:pt x="1213757" y="483450"/>
                  <a:pt x="1498963" y="178650"/>
                  <a:pt x="1796143" y="181916"/>
                </a:cubicBezTo>
                <a:cubicBezTo>
                  <a:pt x="2093323" y="185182"/>
                  <a:pt x="2400300" y="627142"/>
                  <a:pt x="2697480" y="626054"/>
                </a:cubicBezTo>
                <a:cubicBezTo>
                  <a:pt x="2994660" y="624965"/>
                  <a:pt x="3282043" y="269002"/>
                  <a:pt x="3579223" y="175385"/>
                </a:cubicBezTo>
                <a:cubicBezTo>
                  <a:pt x="3876403" y="81768"/>
                  <a:pt x="4176849" y="-95669"/>
                  <a:pt x="4480560" y="64351"/>
                </a:cubicBezTo>
                <a:cubicBezTo>
                  <a:pt x="4784271" y="224371"/>
                  <a:pt x="5107577" y="1046242"/>
                  <a:pt x="5401491" y="1135505"/>
                </a:cubicBezTo>
                <a:cubicBezTo>
                  <a:pt x="5695405" y="1224768"/>
                  <a:pt x="5947955" y="664154"/>
                  <a:pt x="6244046" y="599928"/>
                </a:cubicBezTo>
                <a:cubicBezTo>
                  <a:pt x="6540138" y="535702"/>
                  <a:pt x="6939643" y="704431"/>
                  <a:pt x="7178040" y="75015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dirty="0">
              <a:solidFill>
                <a:schemeClr val="accent1"/>
              </a:solidFill>
            </a:endParaRPr>
          </a:p>
        </p:txBody>
      </p:sp>
      <p:sp>
        <p:nvSpPr>
          <p:cNvPr id="34" name="TextBox 33">
            <a:extLst>
              <a:ext uri="{FF2B5EF4-FFF2-40B4-BE49-F238E27FC236}">
                <a16:creationId xmlns:a16="http://schemas.microsoft.com/office/drawing/2014/main" id="{CF747A50-024A-CF4B-90C4-E5C153BB45BD}"/>
              </a:ext>
            </a:extLst>
          </p:cNvPr>
          <p:cNvSpPr txBox="1"/>
          <p:nvPr/>
        </p:nvSpPr>
        <p:spPr>
          <a:xfrm rot="20700000">
            <a:off x="8807128" y="5194282"/>
            <a:ext cx="1764586" cy="461665"/>
          </a:xfrm>
          <a:prstGeom prst="rect">
            <a:avLst/>
          </a:prstGeom>
          <a:noFill/>
        </p:spPr>
        <p:txBody>
          <a:bodyPr wrap="none" rtlCol="0">
            <a:spAutoFit/>
          </a:bodyPr>
          <a:lstStyle/>
          <a:p>
            <a:r>
              <a:rPr lang="sv-SE" sz="1200" dirty="0">
                <a:solidFill>
                  <a:schemeClr val="accent3"/>
                </a:solidFill>
              </a:rPr>
              <a:t>Hur ska jag få tag på </a:t>
            </a:r>
          </a:p>
          <a:p>
            <a:r>
              <a:rPr lang="sv-SE" sz="1200" dirty="0">
                <a:solidFill>
                  <a:schemeClr val="accent3"/>
                </a:solidFill>
              </a:rPr>
              <a:t>det som barnet behöver?</a:t>
            </a:r>
          </a:p>
        </p:txBody>
      </p:sp>
      <p:sp>
        <p:nvSpPr>
          <p:cNvPr id="35" name="TextBox 34">
            <a:extLst>
              <a:ext uri="{FF2B5EF4-FFF2-40B4-BE49-F238E27FC236}">
                <a16:creationId xmlns:a16="http://schemas.microsoft.com/office/drawing/2014/main" id="{66B134AA-21CF-684C-A54A-3A0026290C07}"/>
              </a:ext>
            </a:extLst>
          </p:cNvPr>
          <p:cNvSpPr txBox="1"/>
          <p:nvPr/>
        </p:nvSpPr>
        <p:spPr>
          <a:xfrm rot="20669500">
            <a:off x="7903312" y="4001385"/>
            <a:ext cx="958917" cy="461665"/>
          </a:xfrm>
          <a:prstGeom prst="rect">
            <a:avLst/>
          </a:prstGeom>
          <a:noFill/>
        </p:spPr>
        <p:txBody>
          <a:bodyPr wrap="none" rtlCol="0">
            <a:spAutoFit/>
          </a:bodyPr>
          <a:lstStyle/>
          <a:p>
            <a:r>
              <a:rPr lang="sv-SE" sz="1200" dirty="0">
                <a:solidFill>
                  <a:schemeClr val="accent3"/>
                </a:solidFill>
              </a:rPr>
              <a:t>Det hjälpte! </a:t>
            </a:r>
            <a:br>
              <a:rPr lang="sv-SE" sz="1200" dirty="0">
                <a:solidFill>
                  <a:schemeClr val="accent3"/>
                </a:solidFill>
              </a:rPr>
            </a:br>
            <a:r>
              <a:rPr lang="sv-SE" sz="1200" dirty="0">
                <a:solidFill>
                  <a:schemeClr val="accent3"/>
                </a:solidFill>
              </a:rPr>
              <a:t>Skönt!</a:t>
            </a:r>
          </a:p>
        </p:txBody>
      </p:sp>
      <p:sp>
        <p:nvSpPr>
          <p:cNvPr id="36" name="TextBox 35">
            <a:extLst>
              <a:ext uri="{FF2B5EF4-FFF2-40B4-BE49-F238E27FC236}">
                <a16:creationId xmlns:a16="http://schemas.microsoft.com/office/drawing/2014/main" id="{DEF90BF5-27CA-344E-9F47-F73D603663D2}"/>
              </a:ext>
            </a:extLst>
          </p:cNvPr>
          <p:cNvSpPr txBox="1"/>
          <p:nvPr/>
        </p:nvSpPr>
        <p:spPr>
          <a:xfrm>
            <a:off x="5118101" y="895689"/>
            <a:ext cx="2108911" cy="307777"/>
          </a:xfrm>
          <a:prstGeom prst="rect">
            <a:avLst/>
          </a:prstGeom>
          <a:noFill/>
        </p:spPr>
        <p:txBody>
          <a:bodyPr wrap="none" rtlCol="0">
            <a:spAutoFit/>
          </a:bodyPr>
          <a:lstStyle/>
          <a:p>
            <a:r>
              <a:rPr lang="sv-SE" sz="1400" dirty="0">
                <a:solidFill>
                  <a:schemeClr val="accent1"/>
                </a:solidFill>
              </a:rPr>
              <a:t>Barn med hosta och krupp</a:t>
            </a:r>
          </a:p>
        </p:txBody>
      </p:sp>
    </p:spTree>
    <p:extLst>
      <p:ext uri="{BB962C8B-B14F-4D97-AF65-F5344CB8AC3E}">
        <p14:creationId xmlns:p14="http://schemas.microsoft.com/office/powerpoint/2010/main" val="1253928244"/>
      </p:ext>
    </p:extLst>
  </p:cSld>
  <p:clrMapOvr>
    <a:masterClrMapping/>
  </p:clrMapOvr>
  <mc:AlternateContent xmlns:mc="http://schemas.openxmlformats.org/markup-compatibility/2006" xmlns:p14="http://schemas.microsoft.com/office/powerpoint/2010/main">
    <mc:Choice Requires="p14">
      <p:transition p14:dur="250" advClick="0" advTm="6000"/>
    </mc:Choice>
    <mc:Fallback xmlns="">
      <p:transition advClick="0" advTm="6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Läs mer om</a:t>
            </a:r>
            <a:br>
              <a:rPr lang="sv-SE" dirty="0"/>
            </a:br>
            <a:r>
              <a:rPr lang="sv-SE" dirty="0"/>
              <a:t>”</a:t>
            </a:r>
            <a:r>
              <a:rPr lang="sv-SE" dirty="0" err="1"/>
              <a:t>While</a:t>
            </a:r>
            <a:r>
              <a:rPr lang="sv-SE" dirty="0"/>
              <a:t> </a:t>
            </a:r>
            <a:r>
              <a:rPr lang="sv-SE" dirty="0" err="1"/>
              <a:t>you</a:t>
            </a:r>
            <a:r>
              <a:rPr lang="sv-SE" dirty="0"/>
              <a:t> </a:t>
            </a:r>
            <a:r>
              <a:rPr lang="sv-SE" dirty="0" err="1"/>
              <a:t>are</a:t>
            </a:r>
            <a:r>
              <a:rPr lang="sv-SE" dirty="0"/>
              <a:t> </a:t>
            </a:r>
            <a:r>
              <a:rPr lang="sv-SE" dirty="0" err="1"/>
              <a:t>waiting</a:t>
            </a:r>
            <a:r>
              <a:rPr lang="sv-SE" dirty="0"/>
              <a:t>”</a:t>
            </a:r>
          </a:p>
        </p:txBody>
      </p:sp>
      <p:sp>
        <p:nvSpPr>
          <p:cNvPr id="3" name="Underrubrik 2"/>
          <p:cNvSpPr>
            <a:spLocks noGrp="1"/>
          </p:cNvSpPr>
          <p:nvPr>
            <p:ph type="subTitle" idx="1"/>
          </p:nvPr>
        </p:nvSpPr>
        <p:spPr>
          <a:xfrm>
            <a:off x="2521744" y="3859701"/>
            <a:ext cx="7208044" cy="1210009"/>
          </a:xfrm>
        </p:spPr>
        <p:txBody>
          <a:bodyPr vert="horz" lIns="91440" tIns="45720" rIns="91440" bIns="45720" rtlCol="0" anchor="t">
            <a:normAutofit lnSpcReduction="10000"/>
          </a:bodyPr>
          <a:lstStyle/>
          <a:p>
            <a:r>
              <a:rPr lang="sv-SE" dirty="0"/>
              <a:t>Ett projekt tillsammans med Akademiska Sjukhuset i Uppsala där Patientresan användes som verktyg för patientsamverkan och verksamhetsutveckling</a:t>
            </a:r>
          </a:p>
        </p:txBody>
      </p:sp>
    </p:spTree>
    <p:extLst>
      <p:ext uri="{BB962C8B-B14F-4D97-AF65-F5344CB8AC3E}">
        <p14:creationId xmlns:p14="http://schemas.microsoft.com/office/powerpoint/2010/main" val="38000408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FC62EEA-97D4-4F58-A00D-3BA947D69E48}"/>
              </a:ext>
            </a:extLst>
          </p:cNvPr>
          <p:cNvSpPr>
            <a:spLocks noGrp="1"/>
          </p:cNvSpPr>
          <p:nvPr>
            <p:ph idx="1"/>
          </p:nvPr>
        </p:nvSpPr>
        <p:spPr/>
        <p:txBody>
          <a:bodyPr/>
          <a:lstStyle/>
          <a:p>
            <a:r>
              <a:rPr lang="sv-SE" dirty="0"/>
              <a:t>En kort beskrivning av patientresan som metod</a:t>
            </a:r>
          </a:p>
          <a:p>
            <a:r>
              <a:rPr lang="sv-SE" dirty="0"/>
              <a:t>Varför man ska använda patientresan</a:t>
            </a:r>
          </a:p>
          <a:p>
            <a:r>
              <a:rPr lang="sv-SE" dirty="0"/>
              <a:t>Tips på tre olika situationer då du kan använda patientresan för ökad dialog och verksamhetsutveckling.</a:t>
            </a:r>
          </a:p>
          <a:p>
            <a:r>
              <a:rPr lang="sv-SE" dirty="0"/>
              <a:t>Ett exempel på en enkel patientresa och hur man fyller i mallen. </a:t>
            </a:r>
          </a:p>
          <a:p>
            <a:r>
              <a:rPr lang="sv-SE" dirty="0"/>
              <a:t>Länk till </a:t>
            </a:r>
            <a:r>
              <a:rPr lang="sv-SE" dirty="0">
                <a:hlinkClick r:id="rId2"/>
              </a:rPr>
              <a:t>www.patientresan.se</a:t>
            </a:r>
            <a:r>
              <a:rPr lang="sv-SE" dirty="0"/>
              <a:t> där du kan läsa mer om våra utbildningstillfällen då du kan få fördjupad kunskap i metoden. På patientresan.se hämtar du också den förenklade digitala mallen och de utskriftsbara versionerna av de fyra olika patienttyperna. </a:t>
            </a:r>
          </a:p>
        </p:txBody>
      </p:sp>
      <p:sp>
        <p:nvSpPr>
          <p:cNvPr id="3" name="Rubrik 2">
            <a:extLst>
              <a:ext uri="{FF2B5EF4-FFF2-40B4-BE49-F238E27FC236}">
                <a16:creationId xmlns:a16="http://schemas.microsoft.com/office/drawing/2014/main" id="{C50708EB-0EED-4B50-A051-2B30D9F82AE9}"/>
              </a:ext>
            </a:extLst>
          </p:cNvPr>
          <p:cNvSpPr>
            <a:spLocks noGrp="1"/>
          </p:cNvSpPr>
          <p:nvPr>
            <p:ph type="title"/>
          </p:nvPr>
        </p:nvSpPr>
        <p:spPr/>
        <p:txBody>
          <a:bodyPr/>
          <a:lstStyle/>
          <a:p>
            <a:r>
              <a:rPr lang="sv-SE" dirty="0"/>
              <a:t>Den här presentationen innehåller:</a:t>
            </a:r>
          </a:p>
        </p:txBody>
      </p:sp>
    </p:spTree>
    <p:extLst>
      <p:ext uri="{BB962C8B-B14F-4D97-AF65-F5344CB8AC3E}">
        <p14:creationId xmlns:p14="http://schemas.microsoft.com/office/powerpoint/2010/main" val="70588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13000" b="-13000"/>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9D560D37-E3DF-4081-8C22-81EBE104A9F7}"/>
              </a:ext>
            </a:extLst>
          </p:cNvPr>
          <p:cNvSpPr>
            <a:spLocks noGrp="1"/>
          </p:cNvSpPr>
          <p:nvPr>
            <p:ph type="subTitle" idx="1"/>
          </p:nvPr>
        </p:nvSpPr>
        <p:spPr>
          <a:xfrm>
            <a:off x="2665598" y="942882"/>
            <a:ext cx="7208044" cy="841606"/>
          </a:xfrm>
        </p:spPr>
        <p:txBody>
          <a:bodyPr/>
          <a:lstStyle/>
          <a:p>
            <a:r>
              <a:rPr lang="sv-SE" sz="2800" dirty="0" err="1">
                <a:ea typeface="Times New Roman" panose="02020603050405020304" pitchFamily="18" charset="0"/>
                <a:cs typeface="Arial" panose="020B0604020202020204" pitchFamily="34" charset="0"/>
              </a:rPr>
              <a:t>Bouvet</a:t>
            </a:r>
            <a:r>
              <a:rPr lang="sv-SE" sz="2800" dirty="0">
                <a:ea typeface="Times New Roman" panose="02020603050405020304" pitchFamily="18" charset="0"/>
                <a:cs typeface="Arial" panose="020B0604020202020204" pitchFamily="34" charset="0"/>
              </a:rPr>
              <a:t> kan IT och förstår vård. Vi hjälper dig att optimera, effektivisera och förbättra din verksamhet tillsammans med dina patienter. </a:t>
            </a:r>
            <a:endParaRPr lang="sv-SE" sz="2800" dirty="0">
              <a:ea typeface="Calibri" panose="020F0502020204030204" pitchFamily="34" charset="0"/>
              <a:cs typeface="Arial" panose="020B0604020202020204" pitchFamily="34" charset="0"/>
            </a:endParaRPr>
          </a:p>
          <a:p>
            <a:endParaRPr lang="sv-SE" dirty="0"/>
          </a:p>
        </p:txBody>
      </p:sp>
    </p:spTree>
    <p:extLst>
      <p:ext uri="{BB962C8B-B14F-4D97-AF65-F5344CB8AC3E}">
        <p14:creationId xmlns:p14="http://schemas.microsoft.com/office/powerpoint/2010/main" val="1320016177"/>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9D560D37-E3DF-4081-8C22-81EBE104A9F7}"/>
              </a:ext>
            </a:extLst>
          </p:cNvPr>
          <p:cNvSpPr>
            <a:spLocks noGrp="1"/>
          </p:cNvSpPr>
          <p:nvPr>
            <p:ph type="subTitle" idx="1"/>
          </p:nvPr>
        </p:nvSpPr>
        <p:spPr/>
        <p:txBody>
          <a:bodyPr/>
          <a:lstStyle/>
          <a:p>
            <a:pPr>
              <a:lnSpc>
                <a:spcPct val="107000"/>
              </a:lnSpc>
            </a:pPr>
            <a:r>
              <a:rPr lang="sv-SE" sz="2800" dirty="0">
                <a:ea typeface="Times New Roman" panose="02020603050405020304" pitchFamily="18" charset="0"/>
                <a:cs typeface="Arial" panose="020B0604020202020204" pitchFamily="34" charset="0"/>
              </a:rPr>
              <a:t>Prata med oss om verksamhetsutveckling, informationsutbyte i vården, kunskapsstyrning och patientmedverkan. </a:t>
            </a:r>
          </a:p>
          <a:p>
            <a:pPr>
              <a:lnSpc>
                <a:spcPct val="107000"/>
              </a:lnSpc>
            </a:pPr>
            <a:endParaRPr lang="sv-SE" sz="2800" dirty="0">
              <a:ea typeface="Calibri" panose="020F0502020204030204" pitchFamily="34" charset="0"/>
              <a:cs typeface="Arial" panose="020B0604020202020204" pitchFamily="34" charset="0"/>
            </a:endParaRPr>
          </a:p>
          <a:p>
            <a:pPr>
              <a:lnSpc>
                <a:spcPct val="107000"/>
              </a:lnSpc>
            </a:pPr>
            <a:r>
              <a:rPr lang="sv-SE" sz="2000" dirty="0">
                <a:ea typeface="Calibri" panose="020F0502020204030204" pitchFamily="34" charset="0"/>
                <a:cs typeface="Arial" panose="020B0604020202020204" pitchFamily="34" charset="0"/>
              </a:rPr>
              <a:t>Gunilla Eriksdotter</a:t>
            </a:r>
          </a:p>
          <a:p>
            <a:pPr>
              <a:lnSpc>
                <a:spcPct val="107000"/>
              </a:lnSpc>
            </a:pPr>
            <a:r>
              <a:rPr lang="sv-SE" sz="2000" dirty="0">
                <a:ea typeface="Calibri" panose="020F0502020204030204" pitchFamily="34" charset="0"/>
                <a:cs typeface="Arial" panose="020B0604020202020204" pitchFamily="34" charset="0"/>
              </a:rPr>
              <a:t>Avdelningsledare E-hälsa</a:t>
            </a:r>
          </a:p>
          <a:p>
            <a:pPr>
              <a:lnSpc>
                <a:spcPct val="107000"/>
              </a:lnSpc>
            </a:pPr>
            <a:r>
              <a:rPr lang="sv-SE" sz="2000" dirty="0">
                <a:ea typeface="Calibri" panose="020F0502020204030204" pitchFamily="34" charset="0"/>
                <a:cs typeface="Arial" panose="020B0604020202020204" pitchFamily="34" charset="0"/>
              </a:rPr>
              <a:t>gunilla.eriksdotter@bouvet.se</a:t>
            </a:r>
          </a:p>
          <a:p>
            <a:endParaRPr lang="sv-SE" dirty="0"/>
          </a:p>
        </p:txBody>
      </p:sp>
    </p:spTree>
    <p:extLst>
      <p:ext uri="{BB962C8B-B14F-4D97-AF65-F5344CB8AC3E}">
        <p14:creationId xmlns:p14="http://schemas.microsoft.com/office/powerpoint/2010/main" val="111147331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419CDE1-298C-C941-B794-DBDF964B32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45826" y="6178558"/>
            <a:ext cx="1050925" cy="546093"/>
          </a:xfrm>
        </p:spPr>
      </p:pic>
      <p:pic>
        <p:nvPicPr>
          <p:cNvPr id="12" name="Picture 11">
            <a:extLst>
              <a:ext uri="{FF2B5EF4-FFF2-40B4-BE49-F238E27FC236}">
                <a16:creationId xmlns:a16="http://schemas.microsoft.com/office/drawing/2014/main" id="{DA331849-502C-7247-AC24-1CA264A9F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349" y="1739533"/>
            <a:ext cx="7951305" cy="3832871"/>
          </a:xfrm>
          <a:prstGeom prst="rect">
            <a:avLst/>
          </a:prstGeom>
        </p:spPr>
      </p:pic>
      <p:sp>
        <p:nvSpPr>
          <p:cNvPr id="2" name="textruta 1">
            <a:extLst>
              <a:ext uri="{FF2B5EF4-FFF2-40B4-BE49-F238E27FC236}">
                <a16:creationId xmlns:a16="http://schemas.microsoft.com/office/drawing/2014/main" id="{A3A9F208-C376-4502-A813-E92EDD61C9F4}"/>
              </a:ext>
            </a:extLst>
          </p:cNvPr>
          <p:cNvSpPr txBox="1"/>
          <p:nvPr/>
        </p:nvSpPr>
        <p:spPr>
          <a:xfrm>
            <a:off x="1833880" y="6211669"/>
            <a:ext cx="8524240" cy="646331"/>
          </a:xfrm>
          <a:prstGeom prst="rect">
            <a:avLst/>
          </a:prstGeom>
          <a:noFill/>
        </p:spPr>
        <p:txBody>
          <a:bodyPr wrap="square" rtlCol="0">
            <a:spAutoFit/>
          </a:bodyPr>
          <a:lstStyle/>
          <a:p>
            <a:pPr algn="ctr"/>
            <a:r>
              <a:rPr lang="sv-SE" dirty="0">
                <a:hlinkClick r:id="rId5"/>
              </a:rPr>
              <a:t>www.patientresan.se</a:t>
            </a:r>
            <a:endParaRPr lang="sv-SE" dirty="0"/>
          </a:p>
          <a:p>
            <a:pPr algn="ctr"/>
            <a:endParaRPr lang="sv-SE" dirty="0"/>
          </a:p>
        </p:txBody>
      </p:sp>
    </p:spTree>
    <p:extLst>
      <p:ext uri="{BB962C8B-B14F-4D97-AF65-F5344CB8AC3E}">
        <p14:creationId xmlns:p14="http://schemas.microsoft.com/office/powerpoint/2010/main" val="185114352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DCF3-4CDB-43AF-B6E9-BA0BC64C6D62}"/>
              </a:ext>
            </a:extLst>
          </p:cNvPr>
          <p:cNvSpPr>
            <a:spLocks noGrp="1"/>
          </p:cNvSpPr>
          <p:nvPr>
            <p:ph type="title"/>
          </p:nvPr>
        </p:nvSpPr>
        <p:spPr/>
        <p:txBody>
          <a:bodyPr/>
          <a:lstStyle/>
          <a:p>
            <a:r>
              <a:rPr lang="sv-SE" dirty="0"/>
              <a:t>Patientresan</a:t>
            </a:r>
          </a:p>
        </p:txBody>
      </p:sp>
      <p:sp>
        <p:nvSpPr>
          <p:cNvPr id="4" name="Underrubrik 3">
            <a:extLst>
              <a:ext uri="{FF2B5EF4-FFF2-40B4-BE49-F238E27FC236}">
                <a16:creationId xmlns:a16="http://schemas.microsoft.com/office/drawing/2014/main" id="{F57C8EEF-CB47-492B-AAA7-D6BCBBF0F171}"/>
              </a:ext>
            </a:extLst>
          </p:cNvPr>
          <p:cNvSpPr>
            <a:spLocks noGrp="1"/>
          </p:cNvSpPr>
          <p:nvPr>
            <p:ph type="subTitle" idx="1"/>
          </p:nvPr>
        </p:nvSpPr>
        <p:spPr/>
        <p:txBody>
          <a:bodyPr/>
          <a:lstStyle/>
          <a:p>
            <a:r>
              <a:rPr lang="sv-SE" dirty="0"/>
              <a:t>En kort introduktion av metoden</a:t>
            </a:r>
          </a:p>
        </p:txBody>
      </p:sp>
    </p:spTree>
    <p:extLst>
      <p:ext uri="{BB962C8B-B14F-4D97-AF65-F5344CB8AC3E}">
        <p14:creationId xmlns:p14="http://schemas.microsoft.com/office/powerpoint/2010/main" val="376523227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41BF049-D179-4A85-AF12-EA87EEAABAE8}"/>
              </a:ext>
            </a:extLst>
          </p:cNvPr>
          <p:cNvSpPr>
            <a:spLocks noGrp="1"/>
          </p:cNvSpPr>
          <p:nvPr>
            <p:ph idx="1"/>
          </p:nvPr>
        </p:nvSpPr>
        <p:spPr/>
        <p:txBody>
          <a:bodyPr/>
          <a:lstStyle/>
          <a:p>
            <a:r>
              <a:rPr lang="sv-SE" sz="2000" dirty="0"/>
              <a:t>En metod för att skapa patientsamverkan</a:t>
            </a:r>
          </a:p>
          <a:p>
            <a:r>
              <a:rPr lang="sv-SE" sz="2000" dirty="0"/>
              <a:t>Metoden har sitt ursprung i ”Tjänstedesign” (även kallad ”Service design”). En bra tjänstedesign utgår ifrån att den som erbjuder en tjänst på djupet förstår användarens beteenden och behov och är öppen för att skapa en ny tjänst eller förändra en befintlig tjänst/service för att bättre möta personens förväntningar.</a:t>
            </a:r>
          </a:p>
          <a:p>
            <a:r>
              <a:rPr lang="sv-SE" sz="2000" dirty="0" err="1"/>
              <a:t>Bouvet</a:t>
            </a:r>
            <a:r>
              <a:rPr lang="sv-SE" sz="2000" dirty="0"/>
              <a:t> har gjort en tolkning av metoden utifrån ett vård- och omsorgsperspektiv och tagit fram en utbildning och enkla digitala mallar för ”Patientresan”.</a:t>
            </a:r>
          </a:p>
          <a:p>
            <a:r>
              <a:rPr lang="sv-SE" sz="2000" dirty="0"/>
              <a:t>Patientresan kan göras med eller utan att tilläggsfunktionen ”Vilken typ av patient är du”. Tilläggsfunktionen med patienttyper är hämtad från SKL:s rapport ”Beteenden och behov för personer i kontakt med vården”.</a:t>
            </a:r>
          </a:p>
          <a:p>
            <a:endParaRPr lang="sv-SE" dirty="0"/>
          </a:p>
          <a:p>
            <a:endParaRPr lang="sv-SE" dirty="0"/>
          </a:p>
          <a:p>
            <a:endParaRPr lang="sv-SE" dirty="0"/>
          </a:p>
        </p:txBody>
      </p:sp>
      <p:sp>
        <p:nvSpPr>
          <p:cNvPr id="3" name="Rubrik 2">
            <a:extLst>
              <a:ext uri="{FF2B5EF4-FFF2-40B4-BE49-F238E27FC236}">
                <a16:creationId xmlns:a16="http://schemas.microsoft.com/office/drawing/2014/main" id="{0C358393-16F5-46AB-B41A-9A175D943C60}"/>
              </a:ext>
            </a:extLst>
          </p:cNvPr>
          <p:cNvSpPr>
            <a:spLocks noGrp="1"/>
          </p:cNvSpPr>
          <p:nvPr>
            <p:ph type="title"/>
          </p:nvPr>
        </p:nvSpPr>
        <p:spPr/>
        <p:txBody>
          <a:bodyPr/>
          <a:lstStyle/>
          <a:p>
            <a:r>
              <a:rPr lang="sv-SE" dirty="0"/>
              <a:t>Vad är patientresan?</a:t>
            </a:r>
          </a:p>
        </p:txBody>
      </p:sp>
    </p:spTree>
    <p:extLst>
      <p:ext uri="{BB962C8B-B14F-4D97-AF65-F5344CB8AC3E}">
        <p14:creationId xmlns:p14="http://schemas.microsoft.com/office/powerpoint/2010/main" val="175561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59AB7F5-3EC3-4383-A200-7BE33CD1A40E}"/>
              </a:ext>
            </a:extLst>
          </p:cNvPr>
          <p:cNvSpPr>
            <a:spLocks noGrp="1"/>
          </p:cNvSpPr>
          <p:nvPr>
            <p:ph idx="1"/>
          </p:nvPr>
        </p:nvSpPr>
        <p:spPr/>
        <p:txBody>
          <a:bodyPr/>
          <a:lstStyle/>
          <a:p>
            <a:r>
              <a:rPr lang="sv-SE" dirty="0"/>
              <a:t>Många inom vården pratar om patientsamverkan men har ännu inte kommit igång, och kanske också saknat en enkel och systematisk metod för att göra det.</a:t>
            </a:r>
          </a:p>
          <a:p>
            <a:r>
              <a:rPr lang="sv-SE" dirty="0"/>
              <a:t>Patientresan i all sin enkelhet är en bra och konkret metod för att öka förutsättningarna för dialog mellan vårdpersonal och patient. Metoden kan även användas i dialog med anhöriga.</a:t>
            </a:r>
          </a:p>
          <a:p>
            <a:r>
              <a:rPr lang="sv-SE" dirty="0"/>
              <a:t>Vården får ett enkelt och gemensamt verktyg som alla medarbetare kan använda direkt i patientdialogen, ingen utbildning behövs för att använda den förenklade versionen av metoden.</a:t>
            </a:r>
          </a:p>
        </p:txBody>
      </p:sp>
      <p:sp>
        <p:nvSpPr>
          <p:cNvPr id="3" name="Rubrik 2">
            <a:extLst>
              <a:ext uri="{FF2B5EF4-FFF2-40B4-BE49-F238E27FC236}">
                <a16:creationId xmlns:a16="http://schemas.microsoft.com/office/drawing/2014/main" id="{157433FD-C330-4852-9879-552F886BF715}"/>
              </a:ext>
            </a:extLst>
          </p:cNvPr>
          <p:cNvSpPr>
            <a:spLocks noGrp="1"/>
          </p:cNvSpPr>
          <p:nvPr>
            <p:ph type="title"/>
          </p:nvPr>
        </p:nvSpPr>
        <p:spPr/>
        <p:txBody>
          <a:bodyPr/>
          <a:lstStyle/>
          <a:p>
            <a:r>
              <a:rPr lang="sv-SE" dirty="0"/>
              <a:t>Varför patientresan?</a:t>
            </a:r>
          </a:p>
        </p:txBody>
      </p:sp>
    </p:spTree>
    <p:extLst>
      <p:ext uri="{BB962C8B-B14F-4D97-AF65-F5344CB8AC3E}">
        <p14:creationId xmlns:p14="http://schemas.microsoft.com/office/powerpoint/2010/main" val="293798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59AB7F5-3EC3-4383-A200-7BE33CD1A40E}"/>
              </a:ext>
            </a:extLst>
          </p:cNvPr>
          <p:cNvSpPr>
            <a:spLocks noGrp="1"/>
          </p:cNvSpPr>
          <p:nvPr>
            <p:ph idx="1"/>
          </p:nvPr>
        </p:nvSpPr>
        <p:spPr/>
        <p:txBody>
          <a:bodyPr/>
          <a:lstStyle/>
          <a:p>
            <a:pPr marL="0" indent="0">
              <a:buNone/>
            </a:pPr>
            <a:r>
              <a:rPr lang="sv-SE" b="1" dirty="0"/>
              <a:t>I arbetet med att skapa en vårdplan</a:t>
            </a:r>
          </a:p>
          <a:p>
            <a:pPr marL="457200" indent="-457200">
              <a:buFont typeface="+mj-lt"/>
              <a:buAutoNum type="arabicPeriod"/>
            </a:pPr>
            <a:r>
              <a:rPr lang="sv-SE" sz="2000" dirty="0"/>
              <a:t>Be patienten att välja sin patienttyp och fylla i mallen för patientresan.</a:t>
            </a:r>
          </a:p>
          <a:p>
            <a:pPr marL="457200" indent="-457200">
              <a:buFont typeface="+mj-lt"/>
              <a:buAutoNum type="arabicPeriod"/>
            </a:pPr>
            <a:r>
              <a:rPr lang="sv-SE" sz="2000" dirty="0"/>
              <a:t>Diskutera val av patienttyp tillsammans med patienten för att bättre förstå patientens drivkrafter, förutsättningar, eventuella oro och informationsbehov. </a:t>
            </a:r>
          </a:p>
          <a:p>
            <a:pPr marL="457200" indent="-457200">
              <a:buFont typeface="+mj-lt"/>
              <a:buAutoNum type="arabicPeriod"/>
            </a:pPr>
            <a:r>
              <a:rPr lang="sv-SE" sz="2000" dirty="0"/>
              <a:t>Be patienten berätta om sin upplevelse i form av händelser och känslor utifrån den ifyllda patientresan. </a:t>
            </a:r>
          </a:p>
          <a:p>
            <a:pPr marL="457200" indent="-457200">
              <a:buFont typeface="+mj-lt"/>
              <a:buAutoNum type="arabicPeriod"/>
            </a:pPr>
            <a:r>
              <a:rPr lang="sv-SE" sz="2000" dirty="0"/>
              <a:t>Diskutera resultatet tillsammans med patienten och eventuell anhörig för att skapa en vårdplan utifrån patientens behov.</a:t>
            </a:r>
          </a:p>
        </p:txBody>
      </p:sp>
      <p:sp>
        <p:nvSpPr>
          <p:cNvPr id="3" name="Rubrik 2">
            <a:extLst>
              <a:ext uri="{FF2B5EF4-FFF2-40B4-BE49-F238E27FC236}">
                <a16:creationId xmlns:a16="http://schemas.microsoft.com/office/drawing/2014/main" id="{157433FD-C330-4852-9879-552F886BF715}"/>
              </a:ext>
            </a:extLst>
          </p:cNvPr>
          <p:cNvSpPr>
            <a:spLocks noGrp="1"/>
          </p:cNvSpPr>
          <p:nvPr>
            <p:ph type="title"/>
          </p:nvPr>
        </p:nvSpPr>
        <p:spPr>
          <a:xfrm>
            <a:off x="1234800" y="365126"/>
            <a:ext cx="10479680" cy="963024"/>
          </a:xfrm>
        </p:spPr>
        <p:txBody>
          <a:bodyPr/>
          <a:lstStyle/>
          <a:p>
            <a:r>
              <a:rPr lang="sv-SE" dirty="0"/>
              <a:t>Tips på situationer då du kan använda patientresan</a:t>
            </a:r>
          </a:p>
        </p:txBody>
      </p:sp>
    </p:spTree>
    <p:extLst>
      <p:ext uri="{BB962C8B-B14F-4D97-AF65-F5344CB8AC3E}">
        <p14:creationId xmlns:p14="http://schemas.microsoft.com/office/powerpoint/2010/main" val="358449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59AB7F5-3EC3-4383-A200-7BE33CD1A40E}"/>
              </a:ext>
            </a:extLst>
          </p:cNvPr>
          <p:cNvSpPr>
            <a:spLocks noGrp="1"/>
          </p:cNvSpPr>
          <p:nvPr>
            <p:ph idx="1"/>
          </p:nvPr>
        </p:nvSpPr>
        <p:spPr/>
        <p:txBody>
          <a:bodyPr/>
          <a:lstStyle/>
          <a:p>
            <a:pPr marL="0" indent="0">
              <a:buNone/>
            </a:pPr>
            <a:r>
              <a:rPr lang="sv-SE" b="1" dirty="0"/>
              <a:t>Följa upp patienternas upplevelse av din vårdverksamhet</a:t>
            </a:r>
          </a:p>
          <a:p>
            <a:pPr marL="457200" indent="-457200">
              <a:buFont typeface="+mj-lt"/>
              <a:buAutoNum type="arabicPeriod"/>
            </a:pPr>
            <a:r>
              <a:rPr lang="sv-SE" sz="2000" dirty="0"/>
              <a:t>Be t.ex. var femte patient under en veckas tid att delta i uppföljningen, </a:t>
            </a:r>
            <a:r>
              <a:rPr lang="sv-SE" sz="2000" dirty="0" err="1"/>
              <a:t>d.v.s</a:t>
            </a:r>
            <a:r>
              <a:rPr lang="sv-SE" sz="2000" dirty="0"/>
              <a:t> fylla i mallen för patientresan.</a:t>
            </a:r>
          </a:p>
          <a:p>
            <a:pPr marL="457200" indent="-457200">
              <a:buFont typeface="+mj-lt"/>
              <a:buAutoNum type="arabicPeriod"/>
            </a:pPr>
            <a:r>
              <a:rPr lang="sv-SE" sz="2000" dirty="0"/>
              <a:t>Be dem kommentera framför allt de händelser som upplevts som sämst respektive bäst. </a:t>
            </a:r>
          </a:p>
          <a:p>
            <a:pPr marL="457200" indent="-457200">
              <a:buFont typeface="+mj-lt"/>
              <a:buAutoNum type="arabicPeriod"/>
            </a:pPr>
            <a:r>
              <a:rPr lang="sv-SE" sz="2000" dirty="0"/>
              <a:t>Samla ihop samtliga patienters ifyllda patientresor och försök att se mönster i deras återkoppling. Är det flera patienter som upplever samma problem eller ger positiv feedback på samma del i vårdkedjan? Skiljer det sig åt mellan olika patienttyper? Summera resultatet.</a:t>
            </a:r>
          </a:p>
          <a:p>
            <a:pPr marL="457200" indent="-457200">
              <a:buFont typeface="+mj-lt"/>
              <a:buAutoNum type="arabicPeriod"/>
            </a:pPr>
            <a:r>
              <a:rPr lang="sv-SE" sz="2000" dirty="0"/>
              <a:t>Diskutera det summerade resultatet i arbetsgruppen och gör tillsammans en handlings- och åtgärdsplan för det som kan förbättras. </a:t>
            </a:r>
          </a:p>
        </p:txBody>
      </p:sp>
      <p:sp>
        <p:nvSpPr>
          <p:cNvPr id="3" name="Rubrik 2">
            <a:extLst>
              <a:ext uri="{FF2B5EF4-FFF2-40B4-BE49-F238E27FC236}">
                <a16:creationId xmlns:a16="http://schemas.microsoft.com/office/drawing/2014/main" id="{157433FD-C330-4852-9879-552F886BF715}"/>
              </a:ext>
            </a:extLst>
          </p:cNvPr>
          <p:cNvSpPr>
            <a:spLocks noGrp="1"/>
          </p:cNvSpPr>
          <p:nvPr>
            <p:ph type="title"/>
          </p:nvPr>
        </p:nvSpPr>
        <p:spPr>
          <a:xfrm>
            <a:off x="1234800" y="365126"/>
            <a:ext cx="10479680" cy="963024"/>
          </a:xfrm>
        </p:spPr>
        <p:txBody>
          <a:bodyPr/>
          <a:lstStyle/>
          <a:p>
            <a:r>
              <a:rPr lang="sv-SE" dirty="0"/>
              <a:t>Tips på situationer då du kan använda patientresan</a:t>
            </a:r>
          </a:p>
        </p:txBody>
      </p:sp>
    </p:spTree>
    <p:extLst>
      <p:ext uri="{BB962C8B-B14F-4D97-AF65-F5344CB8AC3E}">
        <p14:creationId xmlns:p14="http://schemas.microsoft.com/office/powerpoint/2010/main" val="169387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59AB7F5-3EC3-4383-A200-7BE33CD1A40E}"/>
              </a:ext>
            </a:extLst>
          </p:cNvPr>
          <p:cNvSpPr>
            <a:spLocks noGrp="1"/>
          </p:cNvSpPr>
          <p:nvPr>
            <p:ph idx="1"/>
          </p:nvPr>
        </p:nvSpPr>
        <p:spPr/>
        <p:txBody>
          <a:bodyPr/>
          <a:lstStyle/>
          <a:p>
            <a:pPr marL="0" indent="0">
              <a:buNone/>
            </a:pPr>
            <a:r>
              <a:rPr lang="sv-SE" b="1" dirty="0"/>
              <a:t>Upptäck skillnader mellan det vården ska leverera enligt bestämd vårdprocess och det patienten upplever </a:t>
            </a:r>
          </a:p>
          <a:p>
            <a:pPr marL="457200" indent="-457200">
              <a:buFont typeface="+mj-lt"/>
              <a:buAutoNum type="arabicPeriod"/>
            </a:pPr>
            <a:r>
              <a:rPr lang="sv-SE" sz="2000" dirty="0"/>
              <a:t>Gör en version av mallen där händelserna ”före, under och efter” redan är inskrivna enligt stegen i den etablerade vårdprocessen. </a:t>
            </a:r>
          </a:p>
          <a:p>
            <a:pPr marL="457200" indent="-457200">
              <a:buFont typeface="+mj-lt"/>
              <a:buAutoNum type="arabicPeriod"/>
            </a:pPr>
            <a:r>
              <a:rPr lang="sv-SE" sz="2000" dirty="0"/>
              <a:t>Be x antal patienter att kommentera varje steg i processen och vilka upplevelser och känslor som är kopplade till varje steg. Samt om något steg saknas eller borde ske i en annan ordning, ur patientens perspektiv.</a:t>
            </a:r>
          </a:p>
          <a:p>
            <a:pPr marL="457200" indent="-457200">
              <a:buFont typeface="+mj-lt"/>
              <a:buAutoNum type="arabicPeriod"/>
            </a:pPr>
            <a:r>
              <a:rPr lang="sv-SE" sz="2000" dirty="0"/>
              <a:t>Gå igenom patienternas ifyllda patientresor tillsammans med personalen för att se vårdprocessen ur patientens perspektiv. Har något steg missats? Kan information tydliggöras? Kan något steg i vårdprocessen ersättas med något annat för att bättre möta patientens behov? </a:t>
            </a:r>
          </a:p>
          <a:p>
            <a:pPr marL="457200" indent="-457200">
              <a:buFont typeface="+mj-lt"/>
              <a:buAutoNum type="arabicPeriod"/>
            </a:pPr>
            <a:r>
              <a:rPr lang="sv-SE" sz="2000" dirty="0"/>
              <a:t>Gör en revidering av vårdprocessen utifrån patienternas behov. Stäm av den  reviderade vårdprocessen genom att göra nya patientresor. </a:t>
            </a:r>
          </a:p>
        </p:txBody>
      </p:sp>
      <p:sp>
        <p:nvSpPr>
          <p:cNvPr id="3" name="Rubrik 2">
            <a:extLst>
              <a:ext uri="{FF2B5EF4-FFF2-40B4-BE49-F238E27FC236}">
                <a16:creationId xmlns:a16="http://schemas.microsoft.com/office/drawing/2014/main" id="{157433FD-C330-4852-9879-552F886BF715}"/>
              </a:ext>
            </a:extLst>
          </p:cNvPr>
          <p:cNvSpPr>
            <a:spLocks noGrp="1"/>
          </p:cNvSpPr>
          <p:nvPr>
            <p:ph type="title"/>
          </p:nvPr>
        </p:nvSpPr>
        <p:spPr>
          <a:xfrm>
            <a:off x="1234800" y="365126"/>
            <a:ext cx="10479680" cy="963024"/>
          </a:xfrm>
        </p:spPr>
        <p:txBody>
          <a:bodyPr/>
          <a:lstStyle/>
          <a:p>
            <a:r>
              <a:rPr lang="sv-SE" dirty="0"/>
              <a:t>Tips på situationer då du kan använda patientresan</a:t>
            </a:r>
          </a:p>
        </p:txBody>
      </p:sp>
    </p:spTree>
    <p:extLst>
      <p:ext uri="{BB962C8B-B14F-4D97-AF65-F5344CB8AC3E}">
        <p14:creationId xmlns:p14="http://schemas.microsoft.com/office/powerpoint/2010/main" val="297397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500" dirty="0"/>
              <a:t>Ett exempel på en enkel patientresa</a:t>
            </a:r>
          </a:p>
        </p:txBody>
      </p:sp>
      <p:sp>
        <p:nvSpPr>
          <p:cNvPr id="3" name="Underrubrik 2"/>
          <p:cNvSpPr>
            <a:spLocks noGrp="1"/>
          </p:cNvSpPr>
          <p:nvPr>
            <p:ph type="subTitle" idx="1"/>
          </p:nvPr>
        </p:nvSpPr>
        <p:spPr>
          <a:xfrm>
            <a:off x="2521744" y="3859701"/>
            <a:ext cx="7208044" cy="1210009"/>
          </a:xfrm>
        </p:spPr>
        <p:txBody>
          <a:bodyPr vert="horz" lIns="91440" tIns="45720" rIns="91440" bIns="45720" rtlCol="0" anchor="t">
            <a:normAutofit/>
          </a:bodyPr>
          <a:lstStyle/>
          <a:p>
            <a:r>
              <a:rPr lang="sv-SE" dirty="0"/>
              <a:t> Patienten gör detta i två steg</a:t>
            </a:r>
          </a:p>
        </p:txBody>
      </p:sp>
    </p:spTree>
    <p:extLst>
      <p:ext uri="{BB962C8B-B14F-4D97-AF65-F5344CB8AC3E}">
        <p14:creationId xmlns:p14="http://schemas.microsoft.com/office/powerpoint/2010/main" val="2425119767"/>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theme/theme1.xml><?xml version="1.0" encoding="utf-8"?>
<a:theme xmlns:a="http://schemas.openxmlformats.org/drawingml/2006/main" name="Bouvet">
  <a:themeElements>
    <a:clrScheme name="Bouvet2017">
      <a:dk1>
        <a:srgbClr val="222222"/>
      </a:dk1>
      <a:lt1>
        <a:sysClr val="window" lastClr="FFFFFF"/>
      </a:lt1>
      <a:dk2>
        <a:srgbClr val="CD5000"/>
      </a:dk2>
      <a:lt2>
        <a:srgbClr val="ABE1FA"/>
      </a:lt2>
      <a:accent1>
        <a:srgbClr val="FF6400"/>
      </a:accent1>
      <a:accent2>
        <a:srgbClr val="41747A"/>
      </a:accent2>
      <a:accent3>
        <a:srgbClr val="0D3C55"/>
      </a:accent3>
      <a:accent4>
        <a:srgbClr val="ABE1FA"/>
      </a:accent4>
      <a:accent5>
        <a:srgbClr val="D4E262"/>
      </a:accent5>
      <a:accent6>
        <a:srgbClr val="FBBD2D"/>
      </a:accent6>
      <a:hlink>
        <a:srgbClr val="CD5000"/>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uvet" id="{B9851CED-A065-4BED-B6F5-6F42ABB7FDC5}" vid="{26FB8F38-1D6F-42AC-B43F-EC7960321553}"/>
    </a:ext>
  </a:extLst>
</a:theme>
</file>

<file path=ppt/theme/theme2.xml><?xml version="1.0" encoding="utf-8"?>
<a:theme xmlns:a="http://schemas.openxmlformats.org/drawingml/2006/main" name="Innhold">
  <a:themeElements>
    <a:clrScheme name="Bouvet2017">
      <a:dk1>
        <a:srgbClr val="222222"/>
      </a:dk1>
      <a:lt1>
        <a:sysClr val="window" lastClr="FFFFFF"/>
      </a:lt1>
      <a:dk2>
        <a:srgbClr val="CD5000"/>
      </a:dk2>
      <a:lt2>
        <a:srgbClr val="ABE1FA"/>
      </a:lt2>
      <a:accent1>
        <a:srgbClr val="FF6400"/>
      </a:accent1>
      <a:accent2>
        <a:srgbClr val="41747A"/>
      </a:accent2>
      <a:accent3>
        <a:srgbClr val="0D3C55"/>
      </a:accent3>
      <a:accent4>
        <a:srgbClr val="ABE1FA"/>
      </a:accent4>
      <a:accent5>
        <a:srgbClr val="D4E262"/>
      </a:accent5>
      <a:accent6>
        <a:srgbClr val="FBBD2D"/>
      </a:accent6>
      <a:hlink>
        <a:srgbClr val="CD5000"/>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ouvet-2017.potx" id="{B022BAC2-D90C-4293-8AC9-AEF6A47E214B}" vid="{FCAF4994-C925-43B5-9544-F6056212C399}"/>
    </a:ext>
  </a:extLst>
</a:theme>
</file>

<file path=ppt/theme/theme3.xml><?xml version="1.0" encoding="utf-8"?>
<a:theme xmlns:a="http://schemas.openxmlformats.org/drawingml/2006/main" name="Prosess">
  <a:themeElements>
    <a:clrScheme name="Bouvet2017">
      <a:dk1>
        <a:srgbClr val="222222"/>
      </a:dk1>
      <a:lt1>
        <a:sysClr val="window" lastClr="FFFFFF"/>
      </a:lt1>
      <a:dk2>
        <a:srgbClr val="CD5000"/>
      </a:dk2>
      <a:lt2>
        <a:srgbClr val="ABE1FA"/>
      </a:lt2>
      <a:accent1>
        <a:srgbClr val="FF6400"/>
      </a:accent1>
      <a:accent2>
        <a:srgbClr val="41747A"/>
      </a:accent2>
      <a:accent3>
        <a:srgbClr val="0D3C55"/>
      </a:accent3>
      <a:accent4>
        <a:srgbClr val="ABE1FA"/>
      </a:accent4>
      <a:accent5>
        <a:srgbClr val="D4E262"/>
      </a:accent5>
      <a:accent6>
        <a:srgbClr val="FBBD2D"/>
      </a:accent6>
      <a:hlink>
        <a:srgbClr val="CD5000"/>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uvet-2017.potx" id="{B022BAC2-D90C-4293-8AC9-AEF6A47E214B}" vid="{94ED193E-3BCE-4232-8F5B-C3EA7936F141}"/>
    </a:ext>
  </a:extLst>
</a:theme>
</file>

<file path=ppt/theme/theme4.xml><?xml version="1.0" encoding="utf-8"?>
<a:theme xmlns:a="http://schemas.openxmlformats.org/drawingml/2006/main" name="4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4D" id="{02C283CC-584E-4FB1-9C75-9809A359B2DF}" vid="{7FCE2738-F901-481C-A138-197BB75EE97F}"/>
    </a:ext>
  </a:extLst>
</a:theme>
</file>

<file path=ppt/theme/theme5.xml><?xml version="1.0" encoding="utf-8"?>
<a:theme xmlns:a="http://schemas.openxmlformats.org/drawingml/2006/main" name="Förstasida">
  <a:themeElements>
    <a:clrScheme name="Bouvet2017">
      <a:dk1>
        <a:srgbClr val="222222"/>
      </a:dk1>
      <a:lt1>
        <a:sysClr val="window" lastClr="FFFFFF"/>
      </a:lt1>
      <a:dk2>
        <a:srgbClr val="CD5000"/>
      </a:dk2>
      <a:lt2>
        <a:srgbClr val="ABE1FA"/>
      </a:lt2>
      <a:accent1>
        <a:srgbClr val="FF6400"/>
      </a:accent1>
      <a:accent2>
        <a:srgbClr val="41747A"/>
      </a:accent2>
      <a:accent3>
        <a:srgbClr val="0D3C55"/>
      </a:accent3>
      <a:accent4>
        <a:srgbClr val="ABE1FA"/>
      </a:accent4>
      <a:accent5>
        <a:srgbClr val="D4E262"/>
      </a:accent5>
      <a:accent6>
        <a:srgbClr val="FBBD2D"/>
      </a:accent6>
      <a:hlink>
        <a:srgbClr val="CD5000"/>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uvets presentationsmall.potx" id="{2D3FDFCA-07D3-4312-A9C8-79521F841A1D}" vid="{BA5CF112-31C4-433E-9209-EE1CE46A05D4}"/>
    </a:ext>
  </a:extLst>
</a:theme>
</file>

<file path=ppt/theme/theme6.xml><?xml version="1.0" encoding="utf-8"?>
<a:theme xmlns:a="http://schemas.openxmlformats.org/drawingml/2006/main" name="Forside">
  <a:themeElements>
    <a:clrScheme name="Bouvet2017">
      <a:dk1>
        <a:srgbClr val="222222"/>
      </a:dk1>
      <a:lt1>
        <a:sysClr val="window" lastClr="FFFFFF"/>
      </a:lt1>
      <a:dk2>
        <a:srgbClr val="CD5000"/>
      </a:dk2>
      <a:lt2>
        <a:srgbClr val="ABE1FA"/>
      </a:lt2>
      <a:accent1>
        <a:srgbClr val="FF6400"/>
      </a:accent1>
      <a:accent2>
        <a:srgbClr val="41747A"/>
      </a:accent2>
      <a:accent3>
        <a:srgbClr val="0D3C55"/>
      </a:accent3>
      <a:accent4>
        <a:srgbClr val="ABE1FA"/>
      </a:accent4>
      <a:accent5>
        <a:srgbClr val="D4E262"/>
      </a:accent5>
      <a:accent6>
        <a:srgbClr val="FBBD2D"/>
      </a:accent6>
      <a:hlink>
        <a:srgbClr val="CD5000"/>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uvet-2017.potx" id="{13E7469A-61B6-400E-987D-4A71EFAA1785}" vid="{59EA2623-9D3C-4C8C-91BC-D90807B82CF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Bouvet</Template>
  <TotalTime>2336</TotalTime>
  <Words>1239</Words>
  <Application>Microsoft Office PowerPoint</Application>
  <PresentationFormat>Bredbild</PresentationFormat>
  <Paragraphs>125</Paragraphs>
  <Slides>22</Slides>
  <Notes>8</Notes>
  <HiddenSlides>0</HiddenSlides>
  <MMClips>0</MMClips>
  <ScaleCrop>false</ScaleCrop>
  <HeadingPairs>
    <vt:vector size="6" baseType="variant">
      <vt:variant>
        <vt:lpstr>Använt teckensnitt</vt:lpstr>
      </vt:variant>
      <vt:variant>
        <vt:i4>8</vt:i4>
      </vt:variant>
      <vt:variant>
        <vt:lpstr>Tema</vt:lpstr>
      </vt:variant>
      <vt:variant>
        <vt:i4>6</vt:i4>
      </vt:variant>
      <vt:variant>
        <vt:lpstr>Bildrubriker</vt:lpstr>
      </vt:variant>
      <vt:variant>
        <vt:i4>22</vt:i4>
      </vt:variant>
    </vt:vector>
  </HeadingPairs>
  <TitlesOfParts>
    <vt:vector size="36" baseType="lpstr">
      <vt:lpstr>Arial</vt:lpstr>
      <vt:lpstr>Calibri</vt:lpstr>
      <vt:lpstr>Calibri Light</vt:lpstr>
      <vt:lpstr>Courier New</vt:lpstr>
      <vt:lpstr>Georgia</vt:lpstr>
      <vt:lpstr>Lucida Grande</vt:lpstr>
      <vt:lpstr>Times New Roman</vt:lpstr>
      <vt:lpstr>Wingdings</vt:lpstr>
      <vt:lpstr>Bouvet</vt:lpstr>
      <vt:lpstr>Innhold</vt:lpstr>
      <vt:lpstr>Prosess</vt:lpstr>
      <vt:lpstr>4D</vt:lpstr>
      <vt:lpstr>Förstasida</vt:lpstr>
      <vt:lpstr>Forside</vt:lpstr>
      <vt:lpstr>PowerPoint-presentation</vt:lpstr>
      <vt:lpstr>Den här presentationen innehåller:</vt:lpstr>
      <vt:lpstr>Patientresan</vt:lpstr>
      <vt:lpstr>Vad är patientresan?</vt:lpstr>
      <vt:lpstr>Varför patientresan?</vt:lpstr>
      <vt:lpstr>Tips på situationer då du kan använda patientresan</vt:lpstr>
      <vt:lpstr>Tips på situationer då du kan använda patientresan</vt:lpstr>
      <vt:lpstr>Tips på situationer då du kan använda patientresan</vt:lpstr>
      <vt:lpstr>Ett exempel på en enkel patientresa</vt:lpstr>
      <vt:lpstr>Steg 1: Vilken patient är du? </vt:lpstr>
      <vt:lpstr>Steg 2: Fyll i din patientresa i mallen </vt:lpstr>
      <vt:lpstr>PowerPoint-presentation</vt:lpstr>
      <vt:lpstr>PowerPoint-presentation</vt:lpstr>
      <vt:lpstr>PowerPoint-presentation</vt:lpstr>
      <vt:lpstr>PowerPoint-presentation</vt:lpstr>
      <vt:lpstr>PowerPoint-presentation</vt:lpstr>
      <vt:lpstr>PowerPoint-presentation</vt:lpstr>
      <vt:lpstr>PowerPoint-presentation</vt:lpstr>
      <vt:lpstr>Läs mer om ”While you are waiting”</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Patientresan</dc:title>
  <dc:creator>Elin Lindblad</dc:creator>
  <cp:lastModifiedBy>Teresa Nilsson</cp:lastModifiedBy>
  <cp:revision>64</cp:revision>
  <cp:lastPrinted>2018-09-07T10:30:34Z</cp:lastPrinted>
  <dcterms:created xsi:type="dcterms:W3CDTF">2018-09-04T09:04:54Z</dcterms:created>
  <dcterms:modified xsi:type="dcterms:W3CDTF">2018-10-01T19:59:42Z</dcterms:modified>
</cp:coreProperties>
</file>